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wma" ContentType="audio/x-ms-wma"/>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8"/>
  </p:notesMasterIdLst>
  <p:sldIdLst>
    <p:sldId id="272" r:id="rId2"/>
    <p:sldId id="273" r:id="rId3"/>
    <p:sldId id="276" r:id="rId4"/>
    <p:sldId id="277" r:id="rId5"/>
    <p:sldId id="278" r:id="rId6"/>
    <p:sldId id="280" r:id="rId7"/>
    <p:sldId id="265" r:id="rId8"/>
    <p:sldId id="269" r:id="rId9"/>
    <p:sldId id="270" r:id="rId10"/>
    <p:sldId id="263" r:id="rId11"/>
    <p:sldId id="267" r:id="rId12"/>
    <p:sldId id="262" r:id="rId13"/>
    <p:sldId id="260" r:id="rId14"/>
    <p:sldId id="266" r:id="rId15"/>
    <p:sldId id="259" r:id="rId16"/>
    <p:sldId id="271"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7" d="100"/>
          <a:sy n="67" d="100"/>
        </p:scale>
        <p:origin x="1392" y="6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EC3F55-0D14-4E13-A278-1BD22B4761F4}" type="datetimeFigureOut">
              <a:rPr lang="en-US" smtClean="0"/>
              <a:t>8/18/2017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48609B-BBCB-487B-9798-68DD8FEA8A44}" type="slidenum">
              <a:rPr lang="en-US" smtClean="0"/>
              <a:t>‹#›</a:t>
            </a:fld>
            <a:endParaRPr lang="en-US"/>
          </a:p>
        </p:txBody>
      </p:sp>
    </p:spTree>
    <p:extLst>
      <p:ext uri="{BB962C8B-B14F-4D97-AF65-F5344CB8AC3E}">
        <p14:creationId xmlns:p14="http://schemas.microsoft.com/office/powerpoint/2010/main" val="490072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BD" dirty="0" smtClean="0"/>
              <a:t>২নং</a:t>
            </a:r>
            <a:r>
              <a:rPr lang="bn-BD" baseline="0" dirty="0" smtClean="0"/>
              <a:t> প্রশ্নের উত্তর দুটিই সঠিক।</a:t>
            </a:r>
            <a:endParaRPr lang="en-US" dirty="0"/>
          </a:p>
        </p:txBody>
      </p:sp>
      <p:sp>
        <p:nvSpPr>
          <p:cNvPr id="4" name="Slide Number Placeholder 3"/>
          <p:cNvSpPr>
            <a:spLocks noGrp="1"/>
          </p:cNvSpPr>
          <p:nvPr>
            <p:ph type="sldNum" sz="quarter" idx="10"/>
          </p:nvPr>
        </p:nvSpPr>
        <p:spPr/>
        <p:txBody>
          <a:bodyPr/>
          <a:lstStyle/>
          <a:p>
            <a:fld id="{82682A6F-5597-42BD-98CF-B00EC25167ED}" type="slidenum">
              <a:rPr lang="en-US" smtClean="0"/>
              <a:t>10</a:t>
            </a:fld>
            <a:endParaRPr lang="en-US"/>
          </a:p>
        </p:txBody>
      </p:sp>
    </p:spTree>
    <p:extLst>
      <p:ext uri="{BB962C8B-B14F-4D97-AF65-F5344CB8AC3E}">
        <p14:creationId xmlns:p14="http://schemas.microsoft.com/office/powerpoint/2010/main" val="3691349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bn-BD" smtClean="0"/>
              <a:t>বৃত্তে ক্লিকের পুর্বেই শিক্ষার্থীর কাজ থেকে সম্ভাব্য উত্তর বের করে উত্তর মিলানো যেতে পারে।</a:t>
            </a:r>
            <a:endParaRPr lang="en-US" smtClean="0"/>
          </a:p>
        </p:txBody>
      </p:sp>
      <p:sp>
        <p:nvSpPr>
          <p:cNvPr id="4" name="Slide Number Placeholder 3"/>
          <p:cNvSpPr>
            <a:spLocks noGrp="1"/>
          </p:cNvSpPr>
          <p:nvPr>
            <p:ph type="sldNum" sz="quarter" idx="5"/>
          </p:nvPr>
        </p:nvSpPr>
        <p:spPr/>
        <p:txBody>
          <a:bodyPr/>
          <a:lstStyle/>
          <a:p>
            <a:pPr>
              <a:defRPr/>
            </a:pPr>
            <a:fld id="{6549E575-E87C-436C-8958-A3557D7CFAE1}" type="slidenum">
              <a:rPr lang="en-US" smtClean="0"/>
              <a:pPr>
                <a:defRPr/>
              </a:pPr>
              <a:t>12</a:t>
            </a:fld>
            <a:endParaRPr lang="en-US"/>
          </a:p>
        </p:txBody>
      </p:sp>
    </p:spTree>
    <p:extLst>
      <p:ext uri="{BB962C8B-B14F-4D97-AF65-F5344CB8AC3E}">
        <p14:creationId xmlns:p14="http://schemas.microsoft.com/office/powerpoint/2010/main" val="4222878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48609B-BBCB-487B-9798-68DD8FEA8A44}" type="slidenum">
              <a:rPr lang="en-US" smtClean="0"/>
              <a:t>14</a:t>
            </a:fld>
            <a:endParaRPr lang="en-US"/>
          </a:p>
        </p:txBody>
      </p:sp>
    </p:spTree>
    <p:extLst>
      <p:ext uri="{BB962C8B-B14F-4D97-AF65-F5344CB8AC3E}">
        <p14:creationId xmlns:p14="http://schemas.microsoft.com/office/powerpoint/2010/main" val="2056667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1D8BD707-D9CF-40AE-B4C6-C98DA3205C09}" type="datetimeFigureOut">
              <a:rPr lang="en-US" smtClean="0"/>
              <a:pPr/>
              <a:t>8/18/2017</a:t>
            </a:fld>
            <a:endParaRPr lang="en-US"/>
          </a:p>
        </p:txBody>
      </p:sp>
      <p:sp>
        <p:nvSpPr>
          <p:cNvPr id="5" name="Footer Placeholder 4"/>
          <p:cNvSpPr>
            <a:spLocks noGrp="1"/>
          </p:cNvSpPr>
          <p:nvPr>
            <p:ph type="ftr" sz="quarter" idx="11"/>
          </p:nvPr>
        </p:nvSpPr>
        <p:spPr>
          <a:xfrm>
            <a:off x="1921934" y="5054602"/>
            <a:ext cx="4064860" cy="279400"/>
          </a:xfrm>
        </p:spPr>
        <p:txBody>
          <a:bodyPr/>
          <a:lstStyle/>
          <a:p>
            <a:endParaRPr lang="en-US"/>
          </a:p>
        </p:txBody>
      </p:sp>
      <p:sp>
        <p:nvSpPr>
          <p:cNvPr id="6" name="Slide Number Placeholder 5"/>
          <p:cNvSpPr>
            <a:spLocks noGrp="1"/>
          </p:cNvSpPr>
          <p:nvPr>
            <p:ph type="sldNum" sz="quarter" idx="12"/>
          </p:nvPr>
        </p:nvSpPr>
        <p:spPr>
          <a:xfrm>
            <a:off x="6817317" y="5054602"/>
            <a:ext cx="413483" cy="279400"/>
          </a:xfrm>
        </p:spPr>
        <p:txBody>
          <a:bodyPr/>
          <a:lstStyle/>
          <a:p>
            <a:fld id="{B6F15528-21DE-4FAA-801E-634DDDAF4B2B}" type="slidenum">
              <a:rPr lang="en-US" smtClean="0"/>
              <a:pPr/>
              <a:t>‹#›</a:t>
            </a:fld>
            <a:endParaRPr 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705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9474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1760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3745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2297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1467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smtClean="0"/>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7527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9393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4427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0" y="6382197"/>
            <a:ext cx="9144000" cy="951607"/>
          </a:xfrm>
          <a:prstGeom prst="rect">
            <a:avLst/>
          </a:prstGeom>
        </p:spPr>
        <p:txBody>
          <a:bodyPr vert="horz" lIns="91440" tIns="45720" rIns="91440" bIns="45720" rtlCol="0" anchor="ctr"/>
          <a:lstStyle>
            <a:lvl1pPr algn="ctr">
              <a:defRPr sz="2100">
                <a:solidFill>
                  <a:schemeClr val="tx1">
                    <a:tint val="75000"/>
                  </a:schemeClr>
                </a:solidFill>
                <a:latin typeface="NikoshBAN" panose="02000000000000000000" pitchFamily="2" charset="0"/>
                <a:cs typeface="NikoshBAN" panose="02000000000000000000" pitchFamily="2" charset="0"/>
              </a:defRPr>
            </a:lvl1pPr>
          </a:lstStyle>
          <a:p>
            <a:r>
              <a:rPr lang="bn-BD" dirty="0" smtClean="0"/>
              <a:t>সুজন চন্দ্র দে,</a:t>
            </a:r>
            <a:r>
              <a:rPr lang="bn-BD" sz="525" dirty="0" smtClean="0"/>
              <a:t> </a:t>
            </a:r>
            <a:r>
              <a:rPr lang="bn-BD" dirty="0" smtClean="0"/>
              <a:t>সহকারি শিক্ষক (বিজ্ঞান),</a:t>
            </a:r>
            <a:r>
              <a:rPr lang="bn-BD" sz="1050" dirty="0" smtClean="0"/>
              <a:t> </a:t>
            </a:r>
            <a:r>
              <a:rPr lang="bn-BD" dirty="0" smtClean="0"/>
              <a:t>রণিখাই হুমায়ূন রশীদ চৌধূরী উচ্চ বিদ্যালয়, কোম্পানীগঞ্জ, সিলেট।</a:t>
            </a:r>
            <a:endParaRPr lang="en-US" dirty="0" smtClean="0"/>
          </a:p>
          <a:p>
            <a:endParaRPr lang="en-US" sz="2400" dirty="0"/>
          </a:p>
        </p:txBody>
      </p:sp>
    </p:spTree>
    <p:extLst>
      <p:ext uri="{BB962C8B-B14F-4D97-AF65-F5344CB8AC3E}">
        <p14:creationId xmlns:p14="http://schemas.microsoft.com/office/powerpoint/2010/main" val="345328653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2565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8668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8/18/2017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1075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8/18/2017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5389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8/18/2017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0532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752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8659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5360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D8BD707-D9CF-40AE-B4C6-C98DA3205C09}" type="datetimeFigureOut">
              <a:rPr lang="en-US" smtClean="0"/>
              <a:pPr/>
              <a:t>8/18/2017</a:t>
            </a:fld>
            <a:endParaRPr 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4235845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26.gif"/><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7.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slideLayout" Target="../slideLayouts/slideLayout7.xml"/><Relationship Id="rId7" Type="http://schemas.openxmlformats.org/officeDocument/2006/relationships/audio" Target="../media/audio4.wav"/><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20.gif"/></Relationships>
</file>

<file path=ppt/slides/_rels/slide14.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23.gif"/><Relationship Id="rId18" Type="http://schemas.openxmlformats.org/officeDocument/2006/relationships/image" Target="../media/image25.gif"/><Relationship Id="rId3" Type="http://schemas.microsoft.com/office/2007/relationships/media" Target="../media/media6.m4a"/><Relationship Id="rId7" Type="http://schemas.openxmlformats.org/officeDocument/2006/relationships/audio" Target="../media/audio5.wav"/><Relationship Id="rId12" Type="http://schemas.openxmlformats.org/officeDocument/2006/relationships/audio" Target="../media/audio2.wav"/><Relationship Id="rId17" Type="http://schemas.openxmlformats.org/officeDocument/2006/relationships/image" Target="../media/image29.png"/><Relationship Id="rId2" Type="http://schemas.openxmlformats.org/officeDocument/2006/relationships/audio" Target="../media/media5.m4a"/><Relationship Id="rId16" Type="http://schemas.openxmlformats.org/officeDocument/2006/relationships/image" Target="../media/image28.png"/><Relationship Id="rId1" Type="http://schemas.microsoft.com/office/2007/relationships/media" Target="../media/media5.m4a"/><Relationship Id="rId6" Type="http://schemas.openxmlformats.org/officeDocument/2006/relationships/notesSlide" Target="../notesSlides/notesSlide3.xml"/><Relationship Id="rId11" Type="http://schemas.openxmlformats.org/officeDocument/2006/relationships/audio" Target="../media/audio3.wav"/><Relationship Id="rId5" Type="http://schemas.openxmlformats.org/officeDocument/2006/relationships/slideLayout" Target="../slideLayouts/slideLayout7.xml"/><Relationship Id="rId15" Type="http://schemas.openxmlformats.org/officeDocument/2006/relationships/image" Target="../media/image21.png"/><Relationship Id="rId10" Type="http://schemas.openxmlformats.org/officeDocument/2006/relationships/audio" Target="../media/audio4.wav"/><Relationship Id="rId4" Type="http://schemas.openxmlformats.org/officeDocument/2006/relationships/audio" Target="../media/media6.m4a"/><Relationship Id="rId9" Type="http://schemas.openxmlformats.org/officeDocument/2006/relationships/audio" Target="../media/audio1.wav"/><Relationship Id="rId14" Type="http://schemas.openxmlformats.org/officeDocument/2006/relationships/image" Target="../media/image27.gif"/></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microsoft.com/office/2007/relationships/media" Target="../media/media8.wma"/><Relationship Id="rId7" Type="http://schemas.openxmlformats.org/officeDocument/2006/relationships/audio" Target="../media/audio1.wav"/><Relationship Id="rId12" Type="http://schemas.openxmlformats.org/officeDocument/2006/relationships/image" Target="../media/image34.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audio" Target="../media/audio7.wav"/><Relationship Id="rId11" Type="http://schemas.openxmlformats.org/officeDocument/2006/relationships/image" Target="../media/image33.png"/><Relationship Id="rId5" Type="http://schemas.openxmlformats.org/officeDocument/2006/relationships/slideLayout" Target="../slideLayouts/slideLayout7.xml"/><Relationship Id="rId10" Type="http://schemas.openxmlformats.org/officeDocument/2006/relationships/image" Target="../media/image32.png"/><Relationship Id="rId4" Type="http://schemas.openxmlformats.org/officeDocument/2006/relationships/audio" Target="../media/media8.wma"/><Relationship Id="rId9" Type="http://schemas.openxmlformats.org/officeDocument/2006/relationships/image" Target="../media/image31.png"/><Relationship Id="rId1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1.png"/><Relationship Id="rId4" Type="http://schemas.openxmlformats.org/officeDocument/2006/relationships/image" Target="../media/image36.gif"/></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slideLayout" Target="../slideLayouts/slideLayout7.xml"/><Relationship Id="rId7" Type="http://schemas.openxmlformats.org/officeDocument/2006/relationships/audio" Target="../media/audio4.wav"/><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audio3.wav"/><Relationship Id="rId11" Type="http://schemas.openxmlformats.org/officeDocument/2006/relationships/image" Target="../media/image21.png"/><Relationship Id="rId5" Type="http://schemas.openxmlformats.org/officeDocument/2006/relationships/audio" Target="../media/audio2.wav"/><Relationship Id="rId10" Type="http://schemas.openxmlformats.org/officeDocument/2006/relationships/image" Target="../media/image20.gif"/><Relationship Id="rId4" Type="http://schemas.openxmlformats.org/officeDocument/2006/relationships/audio" Target="../media/audio1.wav"/><Relationship Id="rId9" Type="http://schemas.openxmlformats.org/officeDocument/2006/relationships/image" Target="../media/image19.gif"/></Relationships>
</file>

<file path=ppt/slides/_rels/slide9.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22.gif"/><Relationship Id="rId18" Type="http://schemas.openxmlformats.org/officeDocument/2006/relationships/image" Target="../media/image21.png"/><Relationship Id="rId3" Type="http://schemas.microsoft.com/office/2007/relationships/media" Target="../media/media4.m4a"/><Relationship Id="rId7" Type="http://schemas.openxmlformats.org/officeDocument/2006/relationships/audio" Target="../media/audio1.wav"/><Relationship Id="rId12" Type="http://schemas.openxmlformats.org/officeDocument/2006/relationships/image" Target="../../clipboard/media/image2.png"/><Relationship Id="rId17" Type="http://schemas.openxmlformats.org/officeDocument/2006/relationships/image" Target="../media/image25.gif"/><Relationship Id="rId2" Type="http://schemas.openxmlformats.org/officeDocument/2006/relationships/audio" Target="../media/media3.m4a"/><Relationship Id="rId16" Type="http://schemas.openxmlformats.org/officeDocument/2006/relationships/image" Target="../media/image20.gif"/><Relationship Id="rId1" Type="http://schemas.microsoft.com/office/2007/relationships/media" Target="../media/media3.m4a"/><Relationship Id="rId6" Type="http://schemas.openxmlformats.org/officeDocument/2006/relationships/audio" Target="../media/audio4.wav"/><Relationship Id="rId11" Type="http://schemas.openxmlformats.org/officeDocument/2006/relationships/image" Target="../../clipboard/media/image1.png"/><Relationship Id="rId5" Type="http://schemas.openxmlformats.org/officeDocument/2006/relationships/slideLayout" Target="../slideLayouts/slideLayout7.xml"/><Relationship Id="rId15" Type="http://schemas.openxmlformats.org/officeDocument/2006/relationships/image" Target="../media/image24.gif"/><Relationship Id="rId10" Type="http://schemas.openxmlformats.org/officeDocument/2006/relationships/audio" Target="../media/audio6.wav"/><Relationship Id="rId4" Type="http://schemas.openxmlformats.org/officeDocument/2006/relationships/audio" Target="../media/media4.m4a"/><Relationship Id="rId9" Type="http://schemas.openxmlformats.org/officeDocument/2006/relationships/audio" Target="../media/audio2.wav"/><Relationship Id="rId14" Type="http://schemas.openxmlformats.org/officeDocument/2006/relationships/image" Target="../media/image2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882" y="1040779"/>
            <a:ext cx="8861822" cy="4809953"/>
          </a:xfrm>
          <a:prstGeom prst="rect">
            <a:avLst/>
          </a:prstGeom>
        </p:spPr>
      </p:pic>
      <p:grpSp>
        <p:nvGrpSpPr>
          <p:cNvPr id="9" name="Group 8"/>
          <p:cNvGrpSpPr/>
          <p:nvPr/>
        </p:nvGrpSpPr>
        <p:grpSpPr>
          <a:xfrm>
            <a:off x="192882" y="857250"/>
            <a:ext cx="8722518" cy="5143500"/>
            <a:chOff x="0" y="0"/>
            <a:chExt cx="12192000" cy="6858000"/>
          </a:xfrm>
        </p:grpSpPr>
        <p:sp>
          <p:nvSpPr>
            <p:cNvPr id="4" name="Frame 3"/>
            <p:cNvSpPr/>
            <p:nvPr/>
          </p:nvSpPr>
          <p:spPr>
            <a:xfrm>
              <a:off x="0" y="0"/>
              <a:ext cx="12192000" cy="6858000"/>
            </a:xfrm>
            <a:prstGeom prst="frame">
              <a:avLst>
                <a:gd name="adj1" fmla="val 1458"/>
              </a:avLst>
            </a:prstGeom>
            <a:solidFill>
              <a:schemeClr val="accent2">
                <a:lumMod val="60000"/>
                <a:lumOff val="40000"/>
              </a:schemeClr>
            </a:solidFill>
            <a:ln>
              <a:solidFill>
                <a:srgbClr val="FF0000"/>
              </a:solidFill>
            </a:ln>
            <a:effectLst>
              <a:glow rad="63500">
                <a:schemeClr val="accent5">
                  <a:satMod val="175000"/>
                  <a:alpha val="40000"/>
                </a:schemeClr>
              </a:glow>
              <a:innerShdw blurRad="63500" dist="50800">
                <a:prstClr val="black">
                  <a:alpha val="50000"/>
                </a:prstClr>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8" name="Frame 7"/>
            <p:cNvSpPr/>
            <p:nvPr/>
          </p:nvSpPr>
          <p:spPr>
            <a:xfrm>
              <a:off x="114300" y="71438"/>
              <a:ext cx="11958638" cy="6715124"/>
            </a:xfrm>
            <a:prstGeom prst="frame">
              <a:avLst>
                <a:gd name="adj1" fmla="val 1974"/>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solidFill>
                  <a:schemeClr val="tx1"/>
                </a:solidFill>
              </a:endParaRPr>
            </a:p>
          </p:txBody>
        </p:sp>
      </p:grpSp>
      <p:sp>
        <p:nvSpPr>
          <p:cNvPr id="10" name="Rectangle 9"/>
          <p:cNvSpPr/>
          <p:nvPr/>
        </p:nvSpPr>
        <p:spPr>
          <a:xfrm>
            <a:off x="3069693" y="1040779"/>
            <a:ext cx="3627573" cy="113920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68580" tIns="34290" rIns="68580" bIns="34290" numCol="1">
            <a:prstTxWarp prst="textPlain">
              <a:avLst/>
            </a:prstTxWarp>
            <a:spAutoFit/>
            <a:scene3d>
              <a:camera prst="perspectiveFront"/>
              <a:lightRig rig="threePt" dir="t"/>
            </a:scene3d>
            <a:sp3d extrusionH="57150">
              <a:bevelT w="38100" h="38100" prst="angle"/>
            </a:sp3d>
          </a:bodyPr>
          <a:lstStyle/>
          <a:p>
            <a:pPr algn="ctr"/>
            <a:r>
              <a:rPr lang="bn-IN" sz="14925" b="1" dirty="0">
                <a:ln w="9525">
                  <a:solidFill>
                    <a:srgbClr val="FFFF00"/>
                  </a:solidFill>
                  <a:prstDash val="solid"/>
                </a:ln>
                <a:solidFill>
                  <a:srgbClr val="002060"/>
                </a:solidFill>
                <a:effectLst>
                  <a:glow rad="101600">
                    <a:schemeClr val="accent2">
                      <a:satMod val="175000"/>
                      <a:alpha val="40000"/>
                    </a:schemeClr>
                  </a:glow>
                  <a:outerShdw blurRad="12700" dist="38100" dir="2700000" algn="tl" rotWithShape="0">
                    <a:schemeClr val="bg1">
                      <a:lumMod val="50000"/>
                    </a:schemeClr>
                  </a:outerShdw>
                </a:effectLst>
                <a:latin typeface="NikoshBAN" panose="02000000000000000000" pitchFamily="2" charset="0"/>
                <a:cs typeface="NikoshBAN" panose="02000000000000000000" pitchFamily="2" charset="0"/>
              </a:rPr>
              <a:t>সবাই কে স্বাগতম</a:t>
            </a:r>
            <a:endParaRPr lang="en-US" sz="14925" b="1" dirty="0">
              <a:ln w="9525">
                <a:solidFill>
                  <a:srgbClr val="FFFF00"/>
                </a:solidFill>
                <a:prstDash val="solid"/>
              </a:ln>
              <a:solidFill>
                <a:srgbClr val="002060"/>
              </a:solidFill>
              <a:effectLst>
                <a:glow rad="101600">
                  <a:schemeClr val="accent2">
                    <a:satMod val="175000"/>
                    <a:alpha val="40000"/>
                  </a:schemeClr>
                </a:glow>
                <a:outerShdw blurRad="12700" dist="38100" dir="2700000" algn="tl" rotWithShape="0">
                  <a:schemeClr val="bg1">
                    <a:lumMod val="50000"/>
                  </a:schemeClr>
                </a:outerShdw>
              </a:effectLst>
              <a:latin typeface="NikoshBAN" panose="02000000000000000000" pitchFamily="2" charset="0"/>
              <a:cs typeface="NikoshBAN" panose="02000000000000000000" pitchFamily="2" charset="0"/>
            </a:endParaRPr>
          </a:p>
        </p:txBody>
      </p:sp>
      <p:pic>
        <p:nvPicPr>
          <p:cNvPr id="3" name="Picture 2">
            <a:extLst>
              <a:ext uri="{FF2B5EF4-FFF2-40B4-BE49-F238E27FC236}">
                <a16:creationId xmlns="" xmlns:a16="http://schemas.microsoft.com/office/drawing/2014/main" id="{13B0A4D6-E189-4D05-9D38-EC805D473D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82" y="228600"/>
            <a:ext cx="4542502" cy="6324600"/>
          </a:xfrm>
          <a:prstGeom prst="rect">
            <a:avLst/>
          </a:prstGeom>
        </p:spPr>
      </p:pic>
      <p:pic>
        <p:nvPicPr>
          <p:cNvPr id="6" name="Picture 5">
            <a:extLst>
              <a:ext uri="{FF2B5EF4-FFF2-40B4-BE49-F238E27FC236}">
                <a16:creationId xmlns="" xmlns:a16="http://schemas.microsoft.com/office/drawing/2014/main" id="{4AE3BC60-93D8-40CE-97E2-80F0381C91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7291" y="228600"/>
            <a:ext cx="4168109" cy="6288882"/>
          </a:xfrm>
          <a:prstGeom prst="rect">
            <a:avLst/>
          </a:prstGeom>
        </p:spPr>
      </p:pic>
    </p:spTree>
    <p:extLst>
      <p:ext uri="{BB962C8B-B14F-4D97-AF65-F5344CB8AC3E}">
        <p14:creationId xmlns:p14="http://schemas.microsoft.com/office/powerpoint/2010/main" val="165548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0"/>
                                        <p:tgtEl>
                                          <p:spTgt spid="3"/>
                                        </p:tgtEl>
                                        <p:attrNameLst>
                                          <p:attrName>ppt_x</p:attrName>
                                        </p:attrNameLst>
                                      </p:cBhvr>
                                      <p:tavLst>
                                        <p:tav tm="0">
                                          <p:val>
                                            <p:strVal val="ppt_x"/>
                                          </p:val>
                                        </p:tav>
                                        <p:tav tm="100000">
                                          <p:val>
                                            <p:strVal val="0-ppt_w/2"/>
                                          </p:val>
                                        </p:tav>
                                      </p:tavLst>
                                    </p:anim>
                                    <p:anim calcmode="lin" valueType="num">
                                      <p:cBhvr additive="base">
                                        <p:cTn id="7" dur="5000"/>
                                        <p:tgtEl>
                                          <p:spTgt spid="3"/>
                                        </p:tgtEl>
                                        <p:attrNameLst>
                                          <p:attrName>ppt_y</p:attrName>
                                        </p:attrNameLst>
                                      </p:cBhvr>
                                      <p:tavLst>
                                        <p:tav tm="0">
                                          <p:val>
                                            <p:strVal val="ppt_y"/>
                                          </p:val>
                                        </p:tav>
                                        <p:tav tm="100000">
                                          <p:val>
                                            <p:strVal val="ppt_y"/>
                                          </p:val>
                                        </p:tav>
                                      </p:tavLst>
                                    </p:anim>
                                    <p:set>
                                      <p:cBhvr>
                                        <p:cTn id="8" dur="1" fill="hold">
                                          <p:stCondLst>
                                            <p:cond delay="4999"/>
                                          </p:stCondLst>
                                        </p:cTn>
                                        <p:tgtEl>
                                          <p:spTgt spid="3"/>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5000"/>
                                        <p:tgtEl>
                                          <p:spTgt spid="6"/>
                                        </p:tgtEl>
                                        <p:attrNameLst>
                                          <p:attrName>ppt_x</p:attrName>
                                        </p:attrNameLst>
                                      </p:cBhvr>
                                      <p:tavLst>
                                        <p:tav tm="0">
                                          <p:val>
                                            <p:strVal val="ppt_x"/>
                                          </p:val>
                                        </p:tav>
                                        <p:tav tm="100000">
                                          <p:val>
                                            <p:strVal val="1+ppt_w/2"/>
                                          </p:val>
                                        </p:tav>
                                      </p:tavLst>
                                    </p:anim>
                                    <p:anim calcmode="lin" valueType="num">
                                      <p:cBhvr additive="base">
                                        <p:cTn id="11" dur="5000"/>
                                        <p:tgtEl>
                                          <p:spTgt spid="6"/>
                                        </p:tgtEl>
                                        <p:attrNameLst>
                                          <p:attrName>ppt_y</p:attrName>
                                        </p:attrNameLst>
                                      </p:cBhvr>
                                      <p:tavLst>
                                        <p:tav tm="0">
                                          <p:val>
                                            <p:strVal val="ppt_y"/>
                                          </p:val>
                                        </p:tav>
                                        <p:tav tm="100000">
                                          <p:val>
                                            <p:strVal val="ppt_y"/>
                                          </p:val>
                                        </p:tav>
                                      </p:tavLst>
                                    </p:anim>
                                    <p:set>
                                      <p:cBhvr>
                                        <p:cTn id="12" dur="1" fill="hold">
                                          <p:stCondLst>
                                            <p:cond delay="4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3737" y="2347360"/>
            <a:ext cx="6659484" cy="461665"/>
          </a:xfrm>
          <a:prstGeom prst="rect">
            <a:avLst/>
          </a:prstGeom>
          <a:solidFill>
            <a:schemeClr val="bg1">
              <a:lumMod val="75000"/>
            </a:schemeClr>
          </a:solidFill>
          <a:ln w="76200">
            <a:solidFill>
              <a:srgbClr val="FFC000"/>
            </a:solidFill>
            <a:prstDash val="solid"/>
          </a:ln>
          <a:scene3d>
            <a:camera prst="orthographicFront"/>
            <a:lightRig rig="threePt" dir="t"/>
          </a:scene3d>
          <a:sp3d>
            <a:bevelT w="114300" prst="artDeco"/>
          </a:sp3d>
        </p:spPr>
        <p:txBody>
          <a:bodyPr wrap="square" rtlCol="0">
            <a:spAutoFit/>
          </a:bodyPr>
          <a:lstStyle/>
          <a:p>
            <a:pPr marL="428625" indent="-428625" algn="just">
              <a:buFont typeface="Wingdings" panose="05000000000000000000" pitchFamily="2" charset="2"/>
              <a:buChar char="q"/>
            </a:pPr>
            <a:r>
              <a:rPr lang="bn-BD" sz="2400" dirty="0" smtClean="0">
                <a:latin typeface="NikoshBAN" panose="02000000000000000000" pitchFamily="2" charset="0"/>
                <a:cs typeface="NikoshBAN" panose="02000000000000000000" pitchFamily="2" charset="0"/>
              </a:rPr>
              <a:t>বাংলাদেশের খাদ্যপন্যের মান নিয়ন্ত্রণকারী কর্তৃপক্ষ কোনটি ?</a:t>
            </a:r>
            <a:endParaRPr lang="en-US" sz="2400" dirty="0">
              <a:latin typeface="NikoshBAN" panose="02000000000000000000" pitchFamily="2" charset="0"/>
              <a:cs typeface="NikoshBAN" panose="02000000000000000000" pitchFamily="2" charset="0"/>
            </a:endParaRPr>
          </a:p>
        </p:txBody>
      </p:sp>
      <p:sp>
        <p:nvSpPr>
          <p:cNvPr id="3" name="TextBox 2"/>
          <p:cNvSpPr txBox="1"/>
          <p:nvPr/>
        </p:nvSpPr>
        <p:spPr>
          <a:xfrm>
            <a:off x="1196957" y="3295622"/>
            <a:ext cx="1388025" cy="461665"/>
          </a:xfrm>
          <a:prstGeom prst="rect">
            <a:avLst/>
          </a:prstGeom>
          <a:solidFill>
            <a:schemeClr val="bg1">
              <a:lumMod val="75000"/>
            </a:schemeClr>
          </a:solidFill>
          <a:ln w="76200">
            <a:solidFill>
              <a:srgbClr val="FFC000"/>
            </a:solidFill>
            <a:prstDash val="solid"/>
          </a:ln>
          <a:scene3d>
            <a:camera prst="orthographicFront"/>
            <a:lightRig rig="threePt" dir="t"/>
          </a:scene3d>
          <a:sp3d>
            <a:bevelT w="114300" prst="artDeco"/>
          </a:sp3d>
        </p:spPr>
        <p:txBody>
          <a:bodyPr wrap="square" rtlCol="0">
            <a:spAutoFit/>
          </a:bodyPr>
          <a:lstStyle/>
          <a:p>
            <a:pPr algn="just"/>
            <a:r>
              <a:rPr lang="bn-BD" sz="2400" dirty="0" smtClean="0">
                <a:latin typeface="NikoshBAN" panose="02000000000000000000" pitchFamily="2" charset="0"/>
                <a:cs typeface="NikoshBAN" panose="02000000000000000000" pitchFamily="2" charset="0"/>
              </a:rPr>
              <a:t> </a:t>
            </a:r>
            <a:r>
              <a:rPr lang="en-US" sz="2400" dirty="0" smtClean="0">
                <a:latin typeface="NikoshBAN" panose="02000000000000000000" pitchFamily="2" charset="0"/>
                <a:cs typeface="NikoshBAN" panose="02000000000000000000" pitchFamily="2" charset="0"/>
              </a:rPr>
              <a:t>TCB</a:t>
            </a:r>
            <a:endParaRPr lang="bn-BD" sz="2400" dirty="0">
              <a:latin typeface="NikoshBAN" panose="02000000000000000000" pitchFamily="2" charset="0"/>
              <a:cs typeface="NikoshBAN" panose="02000000000000000000" pitchFamily="2" charset="0"/>
            </a:endParaRPr>
          </a:p>
        </p:txBody>
      </p:sp>
      <p:sp>
        <p:nvSpPr>
          <p:cNvPr id="4" name="TextBox 3"/>
          <p:cNvSpPr txBox="1"/>
          <p:nvPr/>
        </p:nvSpPr>
        <p:spPr>
          <a:xfrm>
            <a:off x="3290720" y="3245868"/>
            <a:ext cx="1291001" cy="461665"/>
          </a:xfrm>
          <a:prstGeom prst="rect">
            <a:avLst/>
          </a:prstGeom>
          <a:solidFill>
            <a:schemeClr val="bg1">
              <a:lumMod val="75000"/>
            </a:schemeClr>
          </a:solidFill>
          <a:ln w="76200">
            <a:solidFill>
              <a:srgbClr val="FFC000"/>
            </a:solidFill>
            <a:prstDash val="solid"/>
          </a:ln>
          <a:scene3d>
            <a:camera prst="orthographicFront"/>
            <a:lightRig rig="threePt" dir="t"/>
          </a:scene3d>
          <a:sp3d>
            <a:bevelT w="114300" prst="artDeco"/>
          </a:sp3d>
        </p:spPr>
        <p:txBody>
          <a:bodyPr wrap="square" rtlCol="0">
            <a:spAutoFit/>
          </a:bodyPr>
          <a:lstStyle/>
          <a:p>
            <a:pPr algn="just"/>
            <a:r>
              <a:rPr lang="bn-BD" sz="2400" dirty="0" smtClean="0">
                <a:latin typeface="NikoshBAN" panose="02000000000000000000" pitchFamily="2" charset="0"/>
                <a:cs typeface="NikoshBAN" panose="02000000000000000000" pitchFamily="2" charset="0"/>
              </a:rPr>
              <a:t>  </a:t>
            </a:r>
            <a:r>
              <a:rPr lang="en-US" sz="2400" dirty="0" smtClean="0">
                <a:latin typeface="NikoshBAN" panose="02000000000000000000" pitchFamily="2" charset="0"/>
                <a:cs typeface="NikoshBAN" panose="02000000000000000000" pitchFamily="2" charset="0"/>
              </a:rPr>
              <a:t>BSTI</a:t>
            </a:r>
            <a:endParaRPr lang="en-US" sz="2400" dirty="0">
              <a:latin typeface="NikoshBAN" panose="02000000000000000000" pitchFamily="2" charset="0"/>
              <a:cs typeface="NikoshBAN" panose="02000000000000000000" pitchFamily="2" charset="0"/>
            </a:endParaRPr>
          </a:p>
        </p:txBody>
      </p:sp>
      <p:sp>
        <p:nvSpPr>
          <p:cNvPr id="5" name="TextBox 4"/>
          <p:cNvSpPr txBox="1"/>
          <p:nvPr/>
        </p:nvSpPr>
        <p:spPr>
          <a:xfrm>
            <a:off x="5443525" y="3233612"/>
            <a:ext cx="1307914" cy="461665"/>
          </a:xfrm>
          <a:prstGeom prst="rect">
            <a:avLst/>
          </a:prstGeom>
          <a:solidFill>
            <a:schemeClr val="bg1">
              <a:lumMod val="75000"/>
            </a:schemeClr>
          </a:solidFill>
          <a:ln w="76200">
            <a:solidFill>
              <a:srgbClr val="FFC000"/>
            </a:solidFill>
            <a:prstDash val="solid"/>
          </a:ln>
          <a:scene3d>
            <a:camera prst="orthographicFront"/>
            <a:lightRig rig="threePt" dir="t"/>
          </a:scene3d>
          <a:sp3d>
            <a:bevelT w="114300" prst="artDeco"/>
          </a:sp3d>
        </p:spPr>
        <p:txBody>
          <a:bodyPr wrap="square" rtlCol="0">
            <a:spAutoFit/>
          </a:bodyPr>
          <a:lstStyle/>
          <a:p>
            <a:pPr algn="just"/>
            <a:r>
              <a:rPr lang="bn-BD" sz="2400" dirty="0" smtClean="0">
                <a:latin typeface="NikoshBAN" panose="02000000000000000000" pitchFamily="2" charset="0"/>
                <a:cs typeface="NikoshBAN" panose="02000000000000000000" pitchFamily="2" charset="0"/>
              </a:rPr>
              <a:t> </a:t>
            </a:r>
            <a:r>
              <a:rPr lang="en-US" sz="2400" dirty="0" smtClean="0">
                <a:latin typeface="NikoshBAN" panose="02000000000000000000" pitchFamily="2" charset="0"/>
                <a:cs typeface="NikoshBAN" panose="02000000000000000000" pitchFamily="2" charset="0"/>
              </a:rPr>
              <a:t>BCIC</a:t>
            </a:r>
            <a:endParaRPr lang="en-US" sz="2400" dirty="0">
              <a:latin typeface="NikoshBAN" panose="02000000000000000000" pitchFamily="2" charset="0"/>
              <a:cs typeface="NikoshBAN" panose="02000000000000000000" pitchFamily="2" charset="0"/>
            </a:endParaRPr>
          </a:p>
        </p:txBody>
      </p:sp>
      <p:sp>
        <p:nvSpPr>
          <p:cNvPr id="6" name="TextBox 5"/>
          <p:cNvSpPr txBox="1"/>
          <p:nvPr/>
        </p:nvSpPr>
        <p:spPr>
          <a:xfrm>
            <a:off x="7433260" y="3245868"/>
            <a:ext cx="1374504" cy="461665"/>
          </a:xfrm>
          <a:prstGeom prst="rect">
            <a:avLst/>
          </a:prstGeom>
          <a:solidFill>
            <a:schemeClr val="bg1">
              <a:lumMod val="75000"/>
            </a:schemeClr>
          </a:solidFill>
          <a:ln w="76200">
            <a:solidFill>
              <a:srgbClr val="FFC000"/>
            </a:solidFill>
            <a:prstDash val="solid"/>
          </a:ln>
          <a:scene3d>
            <a:camera prst="orthographicFront"/>
            <a:lightRig rig="threePt" dir="t"/>
          </a:scene3d>
          <a:sp3d>
            <a:bevelT w="114300" prst="artDeco"/>
          </a:sp3d>
        </p:spPr>
        <p:txBody>
          <a:bodyPr wrap="square" rtlCol="0">
            <a:spAutoFit/>
          </a:bodyPr>
          <a:lstStyle/>
          <a:p>
            <a:pPr algn="just"/>
            <a:r>
              <a:rPr lang="bn-BD" sz="2400" dirty="0" smtClean="0">
                <a:latin typeface="NikoshBAN" panose="02000000000000000000" pitchFamily="2" charset="0"/>
                <a:cs typeface="NikoshBAN" panose="02000000000000000000" pitchFamily="2" charset="0"/>
              </a:rPr>
              <a:t>  </a:t>
            </a:r>
            <a:r>
              <a:rPr lang="en-US" sz="2400" dirty="0" smtClean="0">
                <a:latin typeface="NikoshBAN" panose="02000000000000000000" pitchFamily="2" charset="0"/>
                <a:cs typeface="NikoshBAN" panose="02000000000000000000" pitchFamily="2" charset="0"/>
              </a:rPr>
              <a:t>FBCCI</a:t>
            </a:r>
            <a:endParaRPr lang="en-US" sz="2400" dirty="0">
              <a:latin typeface="NikoshBAN" panose="02000000000000000000" pitchFamily="2" charset="0"/>
              <a:cs typeface="NikoshBAN" panose="02000000000000000000" pitchFamily="2" charset="0"/>
            </a:endParaRPr>
          </a:p>
        </p:txBody>
      </p:sp>
      <p:sp>
        <p:nvSpPr>
          <p:cNvPr id="7" name="Oval 6"/>
          <p:cNvSpPr/>
          <p:nvPr/>
        </p:nvSpPr>
        <p:spPr>
          <a:xfrm>
            <a:off x="6899567" y="3269890"/>
            <a:ext cx="385565" cy="369008"/>
          </a:xfrm>
          <a:prstGeom prst="ellipse">
            <a:avLst/>
          </a:prstGeom>
          <a:solidFill>
            <a:schemeClr val="bg1">
              <a:lumMod val="75000"/>
            </a:schemeClr>
          </a:solidFill>
          <a:ln w="76200">
            <a:solidFill>
              <a:srgbClr val="FFC000"/>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dirty="0">
                <a:solidFill>
                  <a:schemeClr val="tx1"/>
                </a:solidFill>
                <a:latin typeface="NikoshBAN" panose="02000000000000000000" pitchFamily="2" charset="0"/>
                <a:cs typeface="NikoshBAN" panose="02000000000000000000" pitchFamily="2" charset="0"/>
              </a:rPr>
              <a:t>ঘ</a:t>
            </a:r>
            <a:endParaRPr lang="en-US" sz="2400" dirty="0">
              <a:solidFill>
                <a:schemeClr val="tx1"/>
              </a:solidFill>
              <a:latin typeface="NikoshBAN" panose="02000000000000000000" pitchFamily="2" charset="0"/>
              <a:cs typeface="NikoshBAN" panose="02000000000000000000" pitchFamily="2" charset="0"/>
            </a:endParaRPr>
          </a:p>
        </p:txBody>
      </p:sp>
      <p:sp>
        <p:nvSpPr>
          <p:cNvPr id="8" name="TextBox 7"/>
          <p:cNvSpPr txBox="1"/>
          <p:nvPr/>
        </p:nvSpPr>
        <p:spPr>
          <a:xfrm>
            <a:off x="488671" y="5384079"/>
            <a:ext cx="8008332" cy="461665"/>
          </a:xfrm>
          <a:prstGeom prst="rect">
            <a:avLst/>
          </a:prstGeom>
          <a:solidFill>
            <a:schemeClr val="bg1">
              <a:lumMod val="75000"/>
            </a:schemeClr>
          </a:solidFill>
          <a:ln w="76200">
            <a:solidFill>
              <a:srgbClr val="FFC000"/>
            </a:solidFill>
            <a:prstDash val="solid"/>
          </a:ln>
          <a:scene3d>
            <a:camera prst="orthographicFront"/>
            <a:lightRig rig="threePt" dir="t"/>
          </a:scene3d>
          <a:sp3d>
            <a:bevelT w="114300" prst="artDeco"/>
          </a:sp3d>
        </p:spPr>
        <p:txBody>
          <a:bodyPr wrap="square" rtlCol="0">
            <a:spAutoFit/>
          </a:bodyPr>
          <a:lstStyle/>
          <a:p>
            <a:pPr marL="428625" indent="-428625" algn="just">
              <a:buFont typeface="Wingdings" panose="05000000000000000000" pitchFamily="2" charset="2"/>
              <a:buChar char="q"/>
            </a:pPr>
            <a:r>
              <a:rPr lang="bn-BD" sz="2400" dirty="0" smtClean="0">
                <a:latin typeface="NikoshBAN" panose="02000000000000000000" pitchFamily="2" charset="0"/>
                <a:cs typeface="NikoshBAN" panose="02000000000000000000" pitchFamily="2" charset="0"/>
              </a:rPr>
              <a:t>কয় ধরনের খাদ্য দূষন দেখা যায়? </a:t>
            </a:r>
            <a:r>
              <a:rPr lang="bn-BD" sz="2400" dirty="0">
                <a:latin typeface="NikoshBAN" panose="02000000000000000000" pitchFamily="2" charset="0"/>
                <a:cs typeface="NikoshBAN" panose="02000000000000000000" pitchFamily="2" charset="0"/>
              </a:rPr>
              <a:t>____ ।</a:t>
            </a:r>
            <a:endParaRPr lang="en-US" sz="2400" dirty="0">
              <a:latin typeface="NikoshBAN" panose="02000000000000000000" pitchFamily="2" charset="0"/>
              <a:cs typeface="NikoshBAN" panose="02000000000000000000" pitchFamily="2" charset="0"/>
            </a:endParaRPr>
          </a:p>
        </p:txBody>
      </p:sp>
      <p:sp>
        <p:nvSpPr>
          <p:cNvPr id="9" name="TextBox 8"/>
          <p:cNvSpPr txBox="1"/>
          <p:nvPr/>
        </p:nvSpPr>
        <p:spPr>
          <a:xfrm>
            <a:off x="522518" y="6139544"/>
            <a:ext cx="1306282" cy="461665"/>
          </a:xfrm>
          <a:prstGeom prst="rect">
            <a:avLst/>
          </a:prstGeom>
          <a:solidFill>
            <a:schemeClr val="bg1">
              <a:lumMod val="75000"/>
            </a:schemeClr>
          </a:solidFill>
          <a:ln w="76200">
            <a:solidFill>
              <a:srgbClr val="FFC000"/>
            </a:solidFill>
            <a:prstDash val="solid"/>
          </a:ln>
          <a:scene3d>
            <a:camera prst="orthographicFront"/>
            <a:lightRig rig="threePt" dir="t"/>
          </a:scene3d>
          <a:sp3d>
            <a:bevelT w="114300" prst="artDeco"/>
          </a:sp3d>
        </p:spPr>
        <p:txBody>
          <a:bodyPr wrap="square" rtlCol="0">
            <a:spAutoFit/>
          </a:bodyPr>
          <a:lstStyle/>
          <a:p>
            <a:pPr algn="just"/>
            <a:r>
              <a:rPr lang="bn-BD" sz="2400" dirty="0" smtClean="0">
                <a:latin typeface="NikoshBAN" panose="02000000000000000000" pitchFamily="2" charset="0"/>
                <a:cs typeface="NikoshBAN" panose="02000000000000000000" pitchFamily="2" charset="0"/>
                <a:sym typeface="Symbol" panose="05050102010706020507" pitchFamily="18" charset="2"/>
              </a:rPr>
              <a:t>১ ধরনের </a:t>
            </a:r>
            <a:endParaRPr lang="en-US" sz="2400" dirty="0">
              <a:latin typeface="NikoshBAN" panose="02000000000000000000" pitchFamily="2" charset="0"/>
              <a:cs typeface="NikoshBAN" panose="02000000000000000000" pitchFamily="2" charset="0"/>
            </a:endParaRPr>
          </a:p>
        </p:txBody>
      </p:sp>
      <p:sp>
        <p:nvSpPr>
          <p:cNvPr id="10" name="TextBox 9"/>
          <p:cNvSpPr txBox="1"/>
          <p:nvPr/>
        </p:nvSpPr>
        <p:spPr>
          <a:xfrm>
            <a:off x="2626511" y="6154693"/>
            <a:ext cx="1574306" cy="461665"/>
          </a:xfrm>
          <a:prstGeom prst="rect">
            <a:avLst/>
          </a:prstGeom>
          <a:solidFill>
            <a:schemeClr val="bg1">
              <a:lumMod val="75000"/>
            </a:schemeClr>
          </a:solidFill>
          <a:ln w="76200">
            <a:solidFill>
              <a:srgbClr val="FFC000"/>
            </a:solidFill>
            <a:prstDash val="solid"/>
          </a:ln>
          <a:scene3d>
            <a:camera prst="orthographicFront"/>
            <a:lightRig rig="threePt" dir="t"/>
          </a:scene3d>
          <a:sp3d>
            <a:bevelT w="114300" prst="artDeco"/>
          </a:sp3d>
        </p:spPr>
        <p:txBody>
          <a:bodyPr wrap="square" rtlCol="0">
            <a:spAutoFit/>
          </a:bodyPr>
          <a:lstStyle/>
          <a:p>
            <a:pPr algn="just"/>
            <a:r>
              <a:rPr lang="bn-BD" sz="2400" dirty="0" smtClean="0">
                <a:latin typeface="NikoshBAN" panose="02000000000000000000" pitchFamily="2" charset="0"/>
                <a:cs typeface="NikoshBAN" panose="02000000000000000000" pitchFamily="2" charset="0"/>
              </a:rPr>
              <a:t>২ ধরনের</a:t>
            </a:r>
            <a:endParaRPr lang="en-US" sz="2400" dirty="0">
              <a:latin typeface="NikoshBAN" panose="02000000000000000000" pitchFamily="2" charset="0"/>
              <a:cs typeface="NikoshBAN" panose="02000000000000000000" pitchFamily="2" charset="0"/>
            </a:endParaRPr>
          </a:p>
        </p:txBody>
      </p:sp>
      <p:sp>
        <p:nvSpPr>
          <p:cNvPr id="11" name="TextBox 10"/>
          <p:cNvSpPr txBox="1"/>
          <p:nvPr/>
        </p:nvSpPr>
        <p:spPr>
          <a:xfrm>
            <a:off x="4939586" y="6134288"/>
            <a:ext cx="1478391" cy="461665"/>
          </a:xfrm>
          <a:prstGeom prst="rect">
            <a:avLst/>
          </a:prstGeom>
          <a:solidFill>
            <a:schemeClr val="bg1">
              <a:lumMod val="75000"/>
            </a:schemeClr>
          </a:solidFill>
          <a:ln w="76200">
            <a:solidFill>
              <a:srgbClr val="FFC000"/>
            </a:solidFill>
            <a:prstDash val="solid"/>
          </a:ln>
          <a:scene3d>
            <a:camera prst="orthographicFront"/>
            <a:lightRig rig="threePt" dir="t"/>
          </a:scene3d>
          <a:sp3d>
            <a:bevelT w="114300" prst="artDeco"/>
          </a:sp3d>
        </p:spPr>
        <p:txBody>
          <a:bodyPr wrap="square" rtlCol="0">
            <a:spAutoFit/>
          </a:bodyPr>
          <a:lstStyle/>
          <a:p>
            <a:pPr algn="just"/>
            <a:r>
              <a:rPr lang="bn-BD" sz="2400" dirty="0" smtClean="0">
                <a:latin typeface="NikoshBAN" panose="02000000000000000000" pitchFamily="2" charset="0"/>
                <a:cs typeface="NikoshBAN" panose="02000000000000000000" pitchFamily="2" charset="0"/>
              </a:rPr>
              <a:t>৩ধরনের</a:t>
            </a:r>
            <a:endParaRPr lang="en-US" sz="2400" dirty="0">
              <a:latin typeface="NikoshBAN" panose="02000000000000000000" pitchFamily="2" charset="0"/>
              <a:cs typeface="NikoshBAN" panose="02000000000000000000" pitchFamily="2" charset="0"/>
            </a:endParaRPr>
          </a:p>
        </p:txBody>
      </p:sp>
      <p:sp>
        <p:nvSpPr>
          <p:cNvPr id="12" name="TextBox 11"/>
          <p:cNvSpPr txBox="1"/>
          <p:nvPr/>
        </p:nvSpPr>
        <p:spPr>
          <a:xfrm>
            <a:off x="7526497" y="6134288"/>
            <a:ext cx="1283003" cy="461665"/>
          </a:xfrm>
          <a:prstGeom prst="rect">
            <a:avLst/>
          </a:prstGeom>
          <a:solidFill>
            <a:schemeClr val="bg1">
              <a:lumMod val="75000"/>
            </a:schemeClr>
          </a:solidFill>
          <a:ln w="76200">
            <a:solidFill>
              <a:srgbClr val="FFC000"/>
            </a:solidFill>
            <a:prstDash val="solid"/>
          </a:ln>
          <a:scene3d>
            <a:camera prst="orthographicFront"/>
            <a:lightRig rig="threePt" dir="t"/>
          </a:scene3d>
          <a:sp3d>
            <a:bevelT w="114300" prst="artDeco"/>
          </a:sp3d>
        </p:spPr>
        <p:txBody>
          <a:bodyPr wrap="square" rtlCol="0">
            <a:spAutoFit/>
          </a:bodyPr>
          <a:lstStyle/>
          <a:p>
            <a:pPr algn="just"/>
            <a:r>
              <a:rPr lang="bn-BD" sz="2400" dirty="0" smtClean="0">
                <a:latin typeface="NikoshBAN" panose="02000000000000000000" pitchFamily="2" charset="0"/>
                <a:cs typeface="NikoshBAN" panose="02000000000000000000" pitchFamily="2" charset="0"/>
              </a:rPr>
              <a:t>৪ ধরনের</a:t>
            </a:r>
            <a:endParaRPr lang="en-US" sz="2400" dirty="0">
              <a:latin typeface="NikoshBAN" panose="02000000000000000000" pitchFamily="2" charset="0"/>
              <a:cs typeface="NikoshBAN" panose="02000000000000000000" pitchFamily="2" charset="0"/>
            </a:endParaRPr>
          </a:p>
        </p:txBody>
      </p:sp>
      <p:sp>
        <p:nvSpPr>
          <p:cNvPr id="13" name="TextBox 12"/>
          <p:cNvSpPr txBox="1"/>
          <p:nvPr/>
        </p:nvSpPr>
        <p:spPr>
          <a:xfrm>
            <a:off x="281412" y="3889516"/>
            <a:ext cx="6774791" cy="461665"/>
          </a:xfrm>
          <a:prstGeom prst="rect">
            <a:avLst/>
          </a:prstGeom>
          <a:solidFill>
            <a:schemeClr val="bg1">
              <a:lumMod val="75000"/>
            </a:schemeClr>
          </a:solidFill>
          <a:ln w="76200">
            <a:solidFill>
              <a:srgbClr val="00B0F0"/>
            </a:solidFill>
            <a:prstDash val="solid"/>
          </a:ln>
          <a:scene3d>
            <a:camera prst="orthographicFront"/>
            <a:lightRig rig="threePt" dir="t"/>
          </a:scene3d>
          <a:sp3d>
            <a:bevelT w="114300" prst="artDeco"/>
          </a:sp3d>
        </p:spPr>
        <p:txBody>
          <a:bodyPr wrap="square" rtlCol="0">
            <a:spAutoFit/>
          </a:bodyPr>
          <a:lstStyle/>
          <a:p>
            <a:pPr marL="428625" indent="-428625" algn="just">
              <a:buFont typeface="Wingdings" panose="05000000000000000000" pitchFamily="2" charset="2"/>
              <a:buChar char="q"/>
            </a:pPr>
            <a:r>
              <a:rPr lang="bn-BD" sz="2400" dirty="0" smtClean="0">
                <a:latin typeface="NikoshBAN" panose="02000000000000000000" pitchFamily="2" charset="0"/>
                <a:cs typeface="NikoshBAN" panose="02000000000000000000" pitchFamily="2" charset="0"/>
              </a:rPr>
              <a:t>বিশ্বখাদ্য কর্মসূচী চালু হয় কত সালে   ?</a:t>
            </a:r>
            <a:endParaRPr lang="en-US" sz="2400" dirty="0">
              <a:latin typeface="NikoshBAN" panose="02000000000000000000" pitchFamily="2" charset="0"/>
              <a:cs typeface="NikoshBAN" panose="02000000000000000000" pitchFamily="2" charset="0"/>
            </a:endParaRPr>
          </a:p>
        </p:txBody>
      </p:sp>
      <p:sp>
        <p:nvSpPr>
          <p:cNvPr id="14" name="TextBox 13"/>
          <p:cNvSpPr txBox="1"/>
          <p:nvPr/>
        </p:nvSpPr>
        <p:spPr>
          <a:xfrm>
            <a:off x="1070104" y="4582286"/>
            <a:ext cx="1232158" cy="461665"/>
          </a:xfrm>
          <a:prstGeom prst="rect">
            <a:avLst/>
          </a:prstGeom>
          <a:solidFill>
            <a:schemeClr val="bg1">
              <a:lumMod val="75000"/>
            </a:schemeClr>
          </a:solidFill>
          <a:ln w="76200">
            <a:solidFill>
              <a:srgbClr val="00B0F0"/>
            </a:solidFill>
            <a:prstDash val="solid"/>
          </a:ln>
          <a:scene3d>
            <a:camera prst="orthographicFront"/>
            <a:lightRig rig="threePt" dir="t"/>
          </a:scene3d>
          <a:sp3d>
            <a:bevelT w="114300" prst="artDeco"/>
          </a:sp3d>
        </p:spPr>
        <p:txBody>
          <a:bodyPr wrap="square" rtlCol="0">
            <a:spAutoFit/>
          </a:bodyPr>
          <a:lstStyle/>
          <a:p>
            <a:pPr algn="just"/>
            <a:r>
              <a:rPr lang="bn-BD" sz="2400" dirty="0" smtClean="0">
                <a:latin typeface="NikoshBAN" panose="02000000000000000000" pitchFamily="2" charset="0"/>
                <a:cs typeface="NikoshBAN" panose="02000000000000000000" pitchFamily="2" charset="0"/>
              </a:rPr>
              <a:t>১৯৬৩</a:t>
            </a:r>
            <a:endParaRPr lang="en-US" sz="2400" dirty="0">
              <a:latin typeface="NikoshBAN" panose="02000000000000000000" pitchFamily="2" charset="0"/>
              <a:cs typeface="NikoshBAN" panose="02000000000000000000" pitchFamily="2" charset="0"/>
            </a:endParaRPr>
          </a:p>
        </p:txBody>
      </p:sp>
      <p:sp>
        <p:nvSpPr>
          <p:cNvPr id="15" name="TextBox 14"/>
          <p:cNvSpPr txBox="1"/>
          <p:nvPr/>
        </p:nvSpPr>
        <p:spPr>
          <a:xfrm>
            <a:off x="3258604" y="4582285"/>
            <a:ext cx="1151746" cy="461665"/>
          </a:xfrm>
          <a:prstGeom prst="rect">
            <a:avLst/>
          </a:prstGeom>
          <a:solidFill>
            <a:schemeClr val="bg1">
              <a:lumMod val="75000"/>
            </a:schemeClr>
          </a:solidFill>
          <a:ln w="76200">
            <a:solidFill>
              <a:srgbClr val="00B0F0"/>
            </a:solidFill>
            <a:prstDash val="solid"/>
          </a:ln>
          <a:scene3d>
            <a:camera prst="orthographicFront"/>
            <a:lightRig rig="threePt" dir="t"/>
          </a:scene3d>
          <a:sp3d>
            <a:bevelT w="114300" prst="artDeco"/>
          </a:sp3d>
        </p:spPr>
        <p:txBody>
          <a:bodyPr wrap="square" rtlCol="0">
            <a:spAutoFit/>
          </a:bodyPr>
          <a:lstStyle/>
          <a:p>
            <a:pPr algn="just"/>
            <a:r>
              <a:rPr lang="bn-BD" sz="2400" dirty="0" smtClean="0">
                <a:latin typeface="NikoshBAN" panose="02000000000000000000" pitchFamily="2" charset="0"/>
                <a:cs typeface="NikoshBAN" panose="02000000000000000000" pitchFamily="2" charset="0"/>
              </a:rPr>
              <a:t>১৯৬৫</a:t>
            </a:r>
            <a:endParaRPr lang="en-US" sz="2400" dirty="0">
              <a:latin typeface="NikoshBAN" panose="02000000000000000000" pitchFamily="2" charset="0"/>
              <a:cs typeface="NikoshBAN" panose="02000000000000000000" pitchFamily="2" charset="0"/>
            </a:endParaRPr>
          </a:p>
        </p:txBody>
      </p:sp>
      <p:sp>
        <p:nvSpPr>
          <p:cNvPr id="16" name="TextBox 15"/>
          <p:cNvSpPr txBox="1"/>
          <p:nvPr/>
        </p:nvSpPr>
        <p:spPr>
          <a:xfrm>
            <a:off x="5281414" y="4597591"/>
            <a:ext cx="1123281" cy="461665"/>
          </a:xfrm>
          <a:prstGeom prst="rect">
            <a:avLst/>
          </a:prstGeom>
          <a:solidFill>
            <a:schemeClr val="bg1">
              <a:lumMod val="75000"/>
            </a:schemeClr>
          </a:solidFill>
          <a:ln w="76200">
            <a:solidFill>
              <a:srgbClr val="00B0F0"/>
            </a:solidFill>
            <a:prstDash val="solid"/>
          </a:ln>
          <a:scene3d>
            <a:camera prst="orthographicFront"/>
            <a:lightRig rig="threePt" dir="t"/>
          </a:scene3d>
          <a:sp3d>
            <a:bevelT w="114300" prst="artDeco"/>
          </a:sp3d>
        </p:spPr>
        <p:txBody>
          <a:bodyPr wrap="square" rtlCol="0">
            <a:spAutoFit/>
          </a:bodyPr>
          <a:lstStyle/>
          <a:p>
            <a:pPr algn="just"/>
            <a:r>
              <a:rPr lang="bn-BD" sz="2400" dirty="0" smtClean="0">
                <a:latin typeface="NikoshBAN" panose="02000000000000000000" pitchFamily="2" charset="0"/>
                <a:cs typeface="NikoshBAN" panose="02000000000000000000" pitchFamily="2" charset="0"/>
              </a:rPr>
              <a:t>১৯৬৭</a:t>
            </a:r>
            <a:endParaRPr lang="en-US" sz="2400" dirty="0">
              <a:latin typeface="NikoshBAN" panose="02000000000000000000" pitchFamily="2" charset="0"/>
              <a:cs typeface="NikoshBAN" panose="02000000000000000000" pitchFamily="2" charset="0"/>
            </a:endParaRPr>
          </a:p>
        </p:txBody>
      </p:sp>
      <p:sp>
        <p:nvSpPr>
          <p:cNvPr id="17" name="TextBox 16"/>
          <p:cNvSpPr txBox="1"/>
          <p:nvPr/>
        </p:nvSpPr>
        <p:spPr>
          <a:xfrm>
            <a:off x="7314249" y="4575075"/>
            <a:ext cx="1284936" cy="461665"/>
          </a:xfrm>
          <a:prstGeom prst="rect">
            <a:avLst/>
          </a:prstGeom>
          <a:solidFill>
            <a:schemeClr val="bg1">
              <a:lumMod val="75000"/>
            </a:schemeClr>
          </a:solidFill>
          <a:ln w="76200">
            <a:solidFill>
              <a:srgbClr val="00B0F0"/>
            </a:solidFill>
            <a:prstDash val="solid"/>
          </a:ln>
          <a:scene3d>
            <a:camera prst="orthographicFront"/>
            <a:lightRig rig="threePt" dir="t"/>
          </a:scene3d>
          <a:sp3d>
            <a:bevelT w="114300" prst="artDeco"/>
          </a:sp3d>
        </p:spPr>
        <p:txBody>
          <a:bodyPr wrap="square" rtlCol="0">
            <a:spAutoFit/>
          </a:bodyPr>
          <a:lstStyle/>
          <a:p>
            <a:pPr algn="just"/>
            <a:r>
              <a:rPr lang="bn-BD" sz="2400" dirty="0" smtClean="0">
                <a:latin typeface="NikoshBAN" panose="02000000000000000000" pitchFamily="2" charset="0"/>
                <a:cs typeface="NikoshBAN" panose="02000000000000000000" pitchFamily="2" charset="0"/>
              </a:rPr>
              <a:t> ১৯৬৯</a:t>
            </a:r>
            <a:endParaRPr lang="en-US" sz="2400" dirty="0">
              <a:latin typeface="NikoshBAN" panose="02000000000000000000" pitchFamily="2" charset="0"/>
              <a:cs typeface="NikoshBAN" panose="02000000000000000000" pitchFamily="2" charset="0"/>
            </a:endParaRPr>
          </a:p>
        </p:txBody>
      </p:sp>
      <p:sp>
        <p:nvSpPr>
          <p:cNvPr id="18" name="Oval 17"/>
          <p:cNvSpPr/>
          <p:nvPr/>
        </p:nvSpPr>
        <p:spPr>
          <a:xfrm>
            <a:off x="6753577" y="4578121"/>
            <a:ext cx="385565" cy="369008"/>
          </a:xfrm>
          <a:prstGeom prst="ellipse">
            <a:avLst/>
          </a:prstGeom>
          <a:solidFill>
            <a:schemeClr val="bg1">
              <a:lumMod val="75000"/>
            </a:schemeClr>
          </a:solidFill>
          <a:ln w="76200">
            <a:solidFill>
              <a:srgbClr val="00B0F0"/>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dirty="0">
                <a:solidFill>
                  <a:schemeClr val="tx1"/>
                </a:solidFill>
                <a:latin typeface="NikoshBAN" panose="02000000000000000000" pitchFamily="2" charset="0"/>
                <a:cs typeface="NikoshBAN" panose="02000000000000000000" pitchFamily="2" charset="0"/>
              </a:rPr>
              <a:t>ঘ</a:t>
            </a:r>
            <a:endParaRPr lang="en-US" sz="2400" dirty="0">
              <a:solidFill>
                <a:schemeClr val="tx1"/>
              </a:solidFill>
              <a:latin typeface="NikoshBAN" panose="02000000000000000000" pitchFamily="2" charset="0"/>
              <a:cs typeface="NikoshBAN" panose="02000000000000000000" pitchFamily="2" charset="0"/>
            </a:endParaRPr>
          </a:p>
        </p:txBody>
      </p:sp>
      <p:sp>
        <p:nvSpPr>
          <p:cNvPr id="19" name="Oval 18"/>
          <p:cNvSpPr/>
          <p:nvPr/>
        </p:nvSpPr>
        <p:spPr>
          <a:xfrm>
            <a:off x="6670705" y="6162451"/>
            <a:ext cx="385565" cy="369008"/>
          </a:xfrm>
          <a:prstGeom prst="ellipse">
            <a:avLst/>
          </a:prstGeom>
          <a:solidFill>
            <a:schemeClr val="bg1">
              <a:lumMod val="75000"/>
            </a:schemeClr>
          </a:solidFill>
          <a:ln w="76200">
            <a:solidFill>
              <a:srgbClr val="FFC000"/>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dirty="0">
                <a:solidFill>
                  <a:schemeClr val="tx1"/>
                </a:solidFill>
                <a:latin typeface="NikoshBAN" panose="02000000000000000000" pitchFamily="2" charset="0"/>
                <a:cs typeface="NikoshBAN" panose="02000000000000000000" pitchFamily="2" charset="0"/>
              </a:rPr>
              <a:t>ঘ</a:t>
            </a:r>
            <a:endParaRPr lang="en-US" sz="2400" dirty="0">
              <a:solidFill>
                <a:schemeClr val="tx1"/>
              </a:solidFill>
              <a:latin typeface="NikoshBAN" panose="02000000000000000000" pitchFamily="2" charset="0"/>
              <a:cs typeface="NikoshBAN" panose="02000000000000000000" pitchFamily="2" charset="0"/>
            </a:endParaRPr>
          </a:p>
        </p:txBody>
      </p:sp>
      <p:sp>
        <p:nvSpPr>
          <p:cNvPr id="20" name="Oval 19"/>
          <p:cNvSpPr/>
          <p:nvPr/>
        </p:nvSpPr>
        <p:spPr>
          <a:xfrm>
            <a:off x="4909832" y="3293568"/>
            <a:ext cx="385565" cy="369008"/>
          </a:xfrm>
          <a:prstGeom prst="ellipse">
            <a:avLst/>
          </a:prstGeom>
          <a:solidFill>
            <a:schemeClr val="bg1">
              <a:lumMod val="75000"/>
            </a:schemeClr>
          </a:solidFill>
          <a:ln w="76200">
            <a:solidFill>
              <a:srgbClr val="FFC000"/>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dirty="0">
                <a:solidFill>
                  <a:schemeClr val="tx1"/>
                </a:solidFill>
                <a:latin typeface="NikoshBAN" panose="02000000000000000000" pitchFamily="2" charset="0"/>
                <a:cs typeface="NikoshBAN" panose="02000000000000000000" pitchFamily="2" charset="0"/>
              </a:rPr>
              <a:t>গ</a:t>
            </a:r>
            <a:endParaRPr lang="en-US" sz="2400" dirty="0">
              <a:solidFill>
                <a:schemeClr val="tx1"/>
              </a:solidFill>
              <a:latin typeface="NikoshBAN" panose="02000000000000000000" pitchFamily="2" charset="0"/>
              <a:cs typeface="NikoshBAN" panose="02000000000000000000" pitchFamily="2" charset="0"/>
            </a:endParaRPr>
          </a:p>
        </p:txBody>
      </p:sp>
      <p:sp>
        <p:nvSpPr>
          <p:cNvPr id="21" name="Oval 20"/>
          <p:cNvSpPr/>
          <p:nvPr/>
        </p:nvSpPr>
        <p:spPr>
          <a:xfrm>
            <a:off x="4671770" y="4597171"/>
            <a:ext cx="385565" cy="369008"/>
          </a:xfrm>
          <a:prstGeom prst="ellipse">
            <a:avLst/>
          </a:prstGeom>
          <a:solidFill>
            <a:schemeClr val="bg1">
              <a:lumMod val="75000"/>
            </a:schemeClr>
          </a:solidFill>
          <a:ln w="76200">
            <a:solidFill>
              <a:srgbClr val="00B0F0"/>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dirty="0">
                <a:solidFill>
                  <a:schemeClr val="tx1"/>
                </a:solidFill>
                <a:latin typeface="NikoshBAN" panose="02000000000000000000" pitchFamily="2" charset="0"/>
                <a:cs typeface="NikoshBAN" panose="02000000000000000000" pitchFamily="2" charset="0"/>
              </a:rPr>
              <a:t>গ</a:t>
            </a:r>
            <a:endParaRPr lang="en-US" sz="2400" dirty="0">
              <a:solidFill>
                <a:schemeClr val="tx1"/>
              </a:solidFill>
              <a:latin typeface="NikoshBAN" panose="02000000000000000000" pitchFamily="2" charset="0"/>
              <a:cs typeface="NikoshBAN" panose="02000000000000000000" pitchFamily="2" charset="0"/>
            </a:endParaRPr>
          </a:p>
        </p:txBody>
      </p:sp>
      <p:sp>
        <p:nvSpPr>
          <p:cNvPr id="22" name="Oval 21"/>
          <p:cNvSpPr/>
          <p:nvPr/>
        </p:nvSpPr>
        <p:spPr>
          <a:xfrm>
            <a:off x="4327181" y="6162451"/>
            <a:ext cx="385565" cy="369008"/>
          </a:xfrm>
          <a:prstGeom prst="ellipse">
            <a:avLst/>
          </a:prstGeom>
          <a:solidFill>
            <a:schemeClr val="bg1">
              <a:lumMod val="75000"/>
            </a:schemeClr>
          </a:solidFill>
          <a:ln w="76200">
            <a:solidFill>
              <a:srgbClr val="FFC000"/>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dirty="0">
                <a:solidFill>
                  <a:schemeClr val="tx1"/>
                </a:solidFill>
                <a:latin typeface="NikoshBAN" panose="02000000000000000000" pitchFamily="2" charset="0"/>
                <a:cs typeface="NikoshBAN" panose="02000000000000000000" pitchFamily="2" charset="0"/>
              </a:rPr>
              <a:t>গ</a:t>
            </a:r>
            <a:endParaRPr lang="en-US" sz="2400" dirty="0">
              <a:solidFill>
                <a:schemeClr val="tx1"/>
              </a:solidFill>
              <a:latin typeface="NikoshBAN" panose="02000000000000000000" pitchFamily="2" charset="0"/>
              <a:cs typeface="NikoshBAN" panose="02000000000000000000" pitchFamily="2" charset="0"/>
            </a:endParaRPr>
          </a:p>
        </p:txBody>
      </p:sp>
      <p:sp>
        <p:nvSpPr>
          <p:cNvPr id="23" name="Oval 22"/>
          <p:cNvSpPr/>
          <p:nvPr/>
        </p:nvSpPr>
        <p:spPr>
          <a:xfrm>
            <a:off x="2754889" y="3287069"/>
            <a:ext cx="385565" cy="369008"/>
          </a:xfrm>
          <a:prstGeom prst="ellipse">
            <a:avLst/>
          </a:prstGeom>
          <a:solidFill>
            <a:schemeClr val="bg1">
              <a:lumMod val="75000"/>
            </a:schemeClr>
          </a:solidFill>
          <a:ln w="76200">
            <a:solidFill>
              <a:srgbClr val="FFC000"/>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dirty="0">
                <a:solidFill>
                  <a:schemeClr val="tx1"/>
                </a:solidFill>
                <a:latin typeface="NikoshBAN" panose="02000000000000000000" pitchFamily="2" charset="0"/>
                <a:cs typeface="NikoshBAN" panose="02000000000000000000" pitchFamily="2" charset="0"/>
              </a:rPr>
              <a:t>খ</a:t>
            </a:r>
            <a:endParaRPr lang="en-US" sz="2400" dirty="0">
              <a:solidFill>
                <a:schemeClr val="tx1"/>
              </a:solidFill>
              <a:latin typeface="NikoshBAN" panose="02000000000000000000" pitchFamily="2" charset="0"/>
              <a:cs typeface="NikoshBAN" panose="02000000000000000000" pitchFamily="2" charset="0"/>
            </a:endParaRPr>
          </a:p>
        </p:txBody>
      </p:sp>
      <p:sp>
        <p:nvSpPr>
          <p:cNvPr id="24" name="Oval 23"/>
          <p:cNvSpPr/>
          <p:nvPr/>
        </p:nvSpPr>
        <p:spPr>
          <a:xfrm>
            <a:off x="2631471" y="4547463"/>
            <a:ext cx="385565" cy="369008"/>
          </a:xfrm>
          <a:prstGeom prst="ellipse">
            <a:avLst/>
          </a:prstGeom>
          <a:solidFill>
            <a:schemeClr val="bg1">
              <a:lumMod val="75000"/>
            </a:schemeClr>
          </a:solidFill>
          <a:ln w="76200">
            <a:solidFill>
              <a:srgbClr val="00B0F0"/>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dirty="0">
                <a:solidFill>
                  <a:schemeClr val="tx1"/>
                </a:solidFill>
                <a:latin typeface="NikoshBAN" panose="02000000000000000000" pitchFamily="2" charset="0"/>
                <a:cs typeface="NikoshBAN" panose="02000000000000000000" pitchFamily="2" charset="0"/>
              </a:rPr>
              <a:t>খ</a:t>
            </a:r>
            <a:endParaRPr lang="en-US" sz="2400" dirty="0">
              <a:solidFill>
                <a:schemeClr val="tx1"/>
              </a:solidFill>
              <a:latin typeface="NikoshBAN" panose="02000000000000000000" pitchFamily="2" charset="0"/>
              <a:cs typeface="NikoshBAN" panose="02000000000000000000" pitchFamily="2" charset="0"/>
            </a:endParaRPr>
          </a:p>
        </p:txBody>
      </p:sp>
      <p:sp>
        <p:nvSpPr>
          <p:cNvPr id="25" name="Oval 24"/>
          <p:cNvSpPr/>
          <p:nvPr/>
        </p:nvSpPr>
        <p:spPr>
          <a:xfrm>
            <a:off x="2058287" y="6185872"/>
            <a:ext cx="385565" cy="369008"/>
          </a:xfrm>
          <a:prstGeom prst="ellipse">
            <a:avLst/>
          </a:prstGeom>
          <a:solidFill>
            <a:schemeClr val="bg1">
              <a:lumMod val="75000"/>
            </a:schemeClr>
          </a:solidFill>
          <a:ln w="76200">
            <a:solidFill>
              <a:srgbClr val="FFC000"/>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dirty="0">
                <a:solidFill>
                  <a:schemeClr val="tx1"/>
                </a:solidFill>
                <a:latin typeface="NikoshBAN" panose="02000000000000000000" pitchFamily="2" charset="0"/>
                <a:cs typeface="NikoshBAN" panose="02000000000000000000" pitchFamily="2" charset="0"/>
              </a:rPr>
              <a:t>খ</a:t>
            </a:r>
            <a:endParaRPr lang="en-US" sz="2400" dirty="0">
              <a:solidFill>
                <a:schemeClr val="tx1"/>
              </a:solidFill>
              <a:latin typeface="NikoshBAN" panose="02000000000000000000" pitchFamily="2" charset="0"/>
              <a:cs typeface="NikoshBAN" panose="02000000000000000000" pitchFamily="2" charset="0"/>
            </a:endParaRPr>
          </a:p>
        </p:txBody>
      </p:sp>
      <p:sp>
        <p:nvSpPr>
          <p:cNvPr id="26" name="Oval 25"/>
          <p:cNvSpPr/>
          <p:nvPr/>
        </p:nvSpPr>
        <p:spPr>
          <a:xfrm>
            <a:off x="617763" y="3295379"/>
            <a:ext cx="385565" cy="369008"/>
          </a:xfrm>
          <a:prstGeom prst="ellipse">
            <a:avLst/>
          </a:prstGeom>
          <a:solidFill>
            <a:schemeClr val="bg1">
              <a:lumMod val="75000"/>
            </a:schemeClr>
          </a:solidFill>
          <a:ln w="76200">
            <a:solidFill>
              <a:srgbClr val="FFC000"/>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dirty="0">
                <a:solidFill>
                  <a:schemeClr val="tx1"/>
                </a:solidFill>
                <a:latin typeface="NikoshBAN" panose="02000000000000000000" pitchFamily="2" charset="0"/>
                <a:cs typeface="NikoshBAN" panose="02000000000000000000" pitchFamily="2" charset="0"/>
              </a:rPr>
              <a:t>ক</a:t>
            </a:r>
            <a:endParaRPr lang="en-US" sz="2400" dirty="0">
              <a:solidFill>
                <a:schemeClr val="tx1"/>
              </a:solidFill>
              <a:latin typeface="NikoshBAN" panose="02000000000000000000" pitchFamily="2" charset="0"/>
              <a:cs typeface="NikoshBAN" panose="02000000000000000000" pitchFamily="2" charset="0"/>
            </a:endParaRPr>
          </a:p>
        </p:txBody>
      </p:sp>
      <p:sp>
        <p:nvSpPr>
          <p:cNvPr id="27" name="Oval 26"/>
          <p:cNvSpPr/>
          <p:nvPr/>
        </p:nvSpPr>
        <p:spPr>
          <a:xfrm>
            <a:off x="510954" y="4612415"/>
            <a:ext cx="385565" cy="369008"/>
          </a:xfrm>
          <a:prstGeom prst="ellipse">
            <a:avLst/>
          </a:prstGeom>
          <a:solidFill>
            <a:schemeClr val="bg1">
              <a:lumMod val="75000"/>
            </a:schemeClr>
          </a:solidFill>
          <a:ln w="76200">
            <a:solidFill>
              <a:srgbClr val="00B0F0"/>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dirty="0">
                <a:solidFill>
                  <a:schemeClr val="tx1"/>
                </a:solidFill>
                <a:latin typeface="NikoshBAN" panose="02000000000000000000" pitchFamily="2" charset="0"/>
                <a:cs typeface="NikoshBAN" panose="02000000000000000000" pitchFamily="2" charset="0"/>
              </a:rPr>
              <a:t>ক</a:t>
            </a:r>
            <a:endParaRPr lang="en-US" sz="2400" dirty="0">
              <a:solidFill>
                <a:schemeClr val="tx1"/>
              </a:solidFill>
              <a:latin typeface="NikoshBAN" panose="02000000000000000000" pitchFamily="2" charset="0"/>
              <a:cs typeface="NikoshBAN" panose="02000000000000000000" pitchFamily="2" charset="0"/>
            </a:endParaRPr>
          </a:p>
        </p:txBody>
      </p:sp>
      <p:sp>
        <p:nvSpPr>
          <p:cNvPr id="28" name="Oval 27"/>
          <p:cNvSpPr/>
          <p:nvPr/>
        </p:nvSpPr>
        <p:spPr>
          <a:xfrm>
            <a:off x="48075" y="6247350"/>
            <a:ext cx="385565" cy="369008"/>
          </a:xfrm>
          <a:prstGeom prst="ellipse">
            <a:avLst/>
          </a:prstGeom>
          <a:solidFill>
            <a:schemeClr val="bg1">
              <a:lumMod val="75000"/>
            </a:schemeClr>
          </a:solidFill>
          <a:ln w="76200">
            <a:solidFill>
              <a:srgbClr val="FFC000"/>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dirty="0">
                <a:solidFill>
                  <a:schemeClr val="tx1"/>
                </a:solidFill>
                <a:latin typeface="NikoshBAN" panose="02000000000000000000" pitchFamily="2" charset="0"/>
                <a:cs typeface="NikoshBAN" panose="02000000000000000000" pitchFamily="2" charset="0"/>
              </a:rPr>
              <a:t>ক</a:t>
            </a:r>
            <a:endParaRPr lang="en-US" sz="2400" dirty="0">
              <a:solidFill>
                <a:schemeClr val="tx1"/>
              </a:solidFill>
              <a:latin typeface="NikoshBAN" panose="02000000000000000000" pitchFamily="2" charset="0"/>
              <a:cs typeface="NikoshBAN" panose="02000000000000000000" pitchFamily="2" charset="0"/>
            </a:endParaRPr>
          </a:p>
        </p:txBody>
      </p:sp>
      <p:sp>
        <p:nvSpPr>
          <p:cNvPr id="29" name="TextBox 28"/>
          <p:cNvSpPr txBox="1"/>
          <p:nvPr/>
        </p:nvSpPr>
        <p:spPr>
          <a:xfrm>
            <a:off x="9285708" y="3544803"/>
            <a:ext cx="4377541" cy="923330"/>
          </a:xfrm>
          <a:prstGeom prst="rect">
            <a:avLst/>
          </a:prstGeom>
          <a:pattFill prst="dkVert">
            <a:fgClr>
              <a:schemeClr val="bg1">
                <a:lumMod val="75000"/>
              </a:schemeClr>
            </a:fgClr>
            <a:bgClr>
              <a:schemeClr val="bg1"/>
            </a:bgClr>
          </a:pattFill>
          <a:ln w="76200">
            <a:solidFill>
              <a:srgbClr val="00B0F0"/>
            </a:solidFill>
          </a:ln>
          <a:scene3d>
            <a:camera prst="orthographicFront"/>
            <a:lightRig rig="threePt" dir="t"/>
          </a:scene3d>
          <a:sp3d>
            <a:bevelT prst="slope"/>
          </a:sp3d>
        </p:spPr>
        <p:txBody>
          <a:bodyPr wrap="square" rtlCol="0">
            <a:spAutoFit/>
          </a:bodyPr>
          <a:lstStyle/>
          <a:p>
            <a:r>
              <a:rPr lang="bn-BD" sz="2700" dirty="0">
                <a:solidFill>
                  <a:srgbClr val="7030A0"/>
                </a:solidFill>
                <a:latin typeface="NikoshBAN" panose="02000000000000000000" pitchFamily="2" charset="0"/>
                <a:cs typeface="NikoshBAN" panose="02000000000000000000" pitchFamily="2" charset="0"/>
              </a:rPr>
              <a:t>সঠিক উত্তরের জন্য বৃত্তের উপর ক্লিক কর</a:t>
            </a:r>
            <a:endParaRPr lang="en-US" sz="2700" dirty="0">
              <a:solidFill>
                <a:srgbClr val="7030A0"/>
              </a:solidFill>
              <a:latin typeface="NikoshBAN" panose="02000000000000000000" pitchFamily="2" charset="0"/>
              <a:cs typeface="NikoshBAN" panose="02000000000000000000" pitchFamily="2" charset="0"/>
            </a:endParaRPr>
          </a:p>
        </p:txBody>
      </p:sp>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891" y="859792"/>
            <a:ext cx="1272179" cy="1186042"/>
          </a:xfrm>
          <a:prstGeom prst="rect">
            <a:avLst/>
          </a:prstGeom>
        </p:spPr>
      </p:pic>
      <p:sp>
        <p:nvSpPr>
          <p:cNvPr id="31" name="Rounded Rectangle 30"/>
          <p:cNvSpPr/>
          <p:nvPr/>
        </p:nvSpPr>
        <p:spPr>
          <a:xfrm>
            <a:off x="2563936" y="1040242"/>
            <a:ext cx="3307394" cy="798395"/>
          </a:xfrm>
          <a:prstGeom prst="roundRect">
            <a:avLst/>
          </a:prstGeom>
          <a:noFill/>
          <a:ln w="76200">
            <a:no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r>
              <a:rPr lang="bn-BD" sz="8625" b="1" dirty="0">
                <a:ln w="76200">
                  <a:solidFill>
                    <a:srgbClr val="00B050"/>
                  </a:solidFill>
                </a:ln>
                <a:solidFill>
                  <a:srgbClr val="00B050"/>
                </a:solidFill>
                <a:effectLst>
                  <a:glow rad="228600">
                    <a:schemeClr val="accent4">
                      <a:satMod val="175000"/>
                      <a:alpha val="40000"/>
                    </a:schemeClr>
                  </a:glow>
                  <a:outerShdw blurRad="38100" dist="38100" dir="2700000" algn="tl">
                    <a:srgbClr val="000000">
                      <a:alpha val="43137"/>
                    </a:srgbClr>
                  </a:outerShdw>
                </a:effectLst>
                <a:latin typeface="NikoshBAN" panose="02000000000000000000" pitchFamily="2" charset="0"/>
                <a:cs typeface="NikoshBAN" panose="02000000000000000000" pitchFamily="2" charset="0"/>
              </a:rPr>
              <a:t>মূল্যায়ন</a:t>
            </a:r>
            <a:endParaRPr lang="en-US" sz="8625" b="1" dirty="0">
              <a:ln w="76200">
                <a:solidFill>
                  <a:srgbClr val="00B050"/>
                </a:solidFill>
              </a:ln>
              <a:solidFill>
                <a:srgbClr val="00B050"/>
              </a:solidFill>
              <a:effectLst>
                <a:glow rad="228600">
                  <a:schemeClr val="accent4">
                    <a:satMod val="175000"/>
                    <a:alpha val="40000"/>
                  </a:schemeClr>
                </a:glow>
                <a:outerShdw blurRad="38100" dist="38100" dir="2700000" algn="tl">
                  <a:srgbClr val="000000">
                    <a:alpha val="43137"/>
                  </a:srgbClr>
                </a:outerShdw>
              </a:effectLst>
              <a:latin typeface="NikoshBAN" panose="02000000000000000000" pitchFamily="2" charset="0"/>
              <a:cs typeface="NikoshBAN" panose="02000000000000000000" pitchFamily="2" charset="0"/>
            </a:endParaRPr>
          </a:p>
        </p:txBody>
      </p:sp>
      <p:sp>
        <p:nvSpPr>
          <p:cNvPr id="32" name="TextBox 31"/>
          <p:cNvSpPr txBox="1"/>
          <p:nvPr/>
        </p:nvSpPr>
        <p:spPr>
          <a:xfrm>
            <a:off x="6256056" y="1586477"/>
            <a:ext cx="2240947" cy="600164"/>
          </a:xfrm>
          <a:prstGeom prst="rect">
            <a:avLst/>
          </a:prstGeom>
          <a:solidFill>
            <a:schemeClr val="bg1">
              <a:lumMod val="75000"/>
              <a:alpha val="54000"/>
            </a:schemeClr>
          </a:solidFill>
          <a:ln>
            <a:solidFill>
              <a:srgbClr val="7030A0"/>
            </a:solidFill>
          </a:ln>
          <a:scene3d>
            <a:camera prst="orthographicFront"/>
            <a:lightRig rig="threePt" dir="t"/>
          </a:scene3d>
          <a:sp3d>
            <a:bevelT w="114300" prst="artDeco"/>
          </a:sp3d>
        </p:spPr>
        <p:txBody>
          <a:bodyPr wrap="square" rtlCol="0">
            <a:spAutoFit/>
          </a:bodyPr>
          <a:lstStyle/>
          <a:p>
            <a:r>
              <a:rPr lang="bn-BD" sz="3300" b="1" dirty="0">
                <a:solidFill>
                  <a:srgbClr val="00B050"/>
                </a:solidFill>
                <a:latin typeface="NikoshBAN" panose="02000000000000000000" pitchFamily="2" charset="0"/>
                <a:cs typeface="NikoshBAN" panose="02000000000000000000" pitchFamily="2" charset="0"/>
              </a:rPr>
              <a:t>উত্তরটি সঠিক</a:t>
            </a:r>
            <a:endParaRPr lang="en-US" sz="3300" b="1" dirty="0">
              <a:solidFill>
                <a:srgbClr val="00B050"/>
              </a:solidFill>
              <a:latin typeface="NikoshBAN" panose="02000000000000000000" pitchFamily="2" charset="0"/>
              <a:cs typeface="NikoshBAN" panose="02000000000000000000" pitchFamily="2" charset="0"/>
            </a:endParaRPr>
          </a:p>
        </p:txBody>
      </p:sp>
      <p:sp>
        <p:nvSpPr>
          <p:cNvPr id="33" name="TextBox 32"/>
          <p:cNvSpPr txBox="1"/>
          <p:nvPr/>
        </p:nvSpPr>
        <p:spPr>
          <a:xfrm>
            <a:off x="6243490" y="1594241"/>
            <a:ext cx="2240947" cy="600164"/>
          </a:xfrm>
          <a:prstGeom prst="rect">
            <a:avLst/>
          </a:prstGeom>
          <a:solidFill>
            <a:schemeClr val="bg1">
              <a:lumMod val="75000"/>
              <a:alpha val="54000"/>
            </a:schemeClr>
          </a:solidFill>
          <a:ln>
            <a:solidFill>
              <a:srgbClr val="7030A0"/>
            </a:solidFill>
          </a:ln>
          <a:scene3d>
            <a:camera prst="orthographicFront"/>
            <a:lightRig rig="threePt" dir="t"/>
          </a:scene3d>
          <a:sp3d>
            <a:bevelT w="114300" prst="artDeco"/>
          </a:sp3d>
        </p:spPr>
        <p:txBody>
          <a:bodyPr wrap="square" rtlCol="0">
            <a:spAutoFit/>
          </a:bodyPr>
          <a:lstStyle/>
          <a:p>
            <a:r>
              <a:rPr lang="bn-BD" sz="3300" b="1" dirty="0">
                <a:solidFill>
                  <a:srgbClr val="00B050"/>
                </a:solidFill>
                <a:latin typeface="NikoshBAN" panose="02000000000000000000" pitchFamily="2" charset="0"/>
                <a:cs typeface="NikoshBAN" panose="02000000000000000000" pitchFamily="2" charset="0"/>
              </a:rPr>
              <a:t>উত্তরটি সঠিক</a:t>
            </a:r>
            <a:endParaRPr lang="en-US" sz="3300" b="1" dirty="0">
              <a:solidFill>
                <a:srgbClr val="00B050"/>
              </a:solidFill>
              <a:latin typeface="NikoshBAN" panose="02000000000000000000" pitchFamily="2" charset="0"/>
              <a:cs typeface="NikoshBAN" panose="02000000000000000000" pitchFamily="2" charset="0"/>
            </a:endParaRPr>
          </a:p>
        </p:txBody>
      </p:sp>
      <p:sp>
        <p:nvSpPr>
          <p:cNvPr id="34" name="TextBox 33"/>
          <p:cNvSpPr txBox="1"/>
          <p:nvPr/>
        </p:nvSpPr>
        <p:spPr>
          <a:xfrm>
            <a:off x="5974718" y="1593499"/>
            <a:ext cx="2716249" cy="600164"/>
          </a:xfrm>
          <a:prstGeom prst="rect">
            <a:avLst/>
          </a:prstGeom>
          <a:solidFill>
            <a:schemeClr val="bg1">
              <a:lumMod val="75000"/>
              <a:alpha val="54000"/>
            </a:schemeClr>
          </a:solidFill>
          <a:ln>
            <a:solidFill>
              <a:srgbClr val="7030A0"/>
            </a:solidFill>
          </a:ln>
          <a:scene3d>
            <a:camera prst="orthographicFront"/>
            <a:lightRig rig="threePt" dir="t"/>
          </a:scene3d>
          <a:sp3d>
            <a:bevelT w="114300" prst="artDeco"/>
          </a:sp3d>
        </p:spPr>
        <p:txBody>
          <a:bodyPr wrap="square" rtlCol="0">
            <a:spAutoFit/>
          </a:bodyPr>
          <a:lstStyle/>
          <a:p>
            <a:r>
              <a:rPr lang="bn-BD" sz="3300" b="1" dirty="0">
                <a:solidFill>
                  <a:srgbClr val="FF0000"/>
                </a:solidFill>
                <a:latin typeface="NikoshBAN" panose="02000000000000000000" pitchFamily="2" charset="0"/>
                <a:cs typeface="NikoshBAN" panose="02000000000000000000" pitchFamily="2" charset="0"/>
              </a:rPr>
              <a:t>পুনরায় চেষ্টা কর</a:t>
            </a:r>
            <a:endParaRPr lang="en-US" sz="3300" b="1" dirty="0">
              <a:solidFill>
                <a:srgbClr val="FF0000"/>
              </a:solidFill>
              <a:latin typeface="NikoshBAN" panose="02000000000000000000" pitchFamily="2" charset="0"/>
              <a:cs typeface="NikoshBAN" panose="02000000000000000000" pitchFamily="2" charset="0"/>
            </a:endParaRPr>
          </a:p>
        </p:txBody>
      </p:sp>
      <p:sp>
        <p:nvSpPr>
          <p:cNvPr id="35" name="TextBox 34"/>
          <p:cNvSpPr txBox="1"/>
          <p:nvPr/>
        </p:nvSpPr>
        <p:spPr>
          <a:xfrm>
            <a:off x="5956125" y="1605082"/>
            <a:ext cx="2716249" cy="600164"/>
          </a:xfrm>
          <a:prstGeom prst="rect">
            <a:avLst/>
          </a:prstGeom>
          <a:solidFill>
            <a:schemeClr val="bg1">
              <a:lumMod val="75000"/>
              <a:alpha val="54000"/>
            </a:schemeClr>
          </a:solidFill>
          <a:ln>
            <a:solidFill>
              <a:srgbClr val="7030A0"/>
            </a:solidFill>
          </a:ln>
          <a:scene3d>
            <a:camera prst="orthographicFront"/>
            <a:lightRig rig="threePt" dir="t"/>
          </a:scene3d>
          <a:sp3d>
            <a:bevelT w="114300" prst="artDeco"/>
          </a:sp3d>
        </p:spPr>
        <p:txBody>
          <a:bodyPr wrap="square" rtlCol="0">
            <a:spAutoFit/>
          </a:bodyPr>
          <a:lstStyle/>
          <a:p>
            <a:r>
              <a:rPr lang="bn-BD" sz="3300" b="1" dirty="0">
                <a:solidFill>
                  <a:srgbClr val="FF0000"/>
                </a:solidFill>
                <a:latin typeface="NikoshBAN" panose="02000000000000000000" pitchFamily="2" charset="0"/>
                <a:cs typeface="NikoshBAN" panose="02000000000000000000" pitchFamily="2" charset="0"/>
              </a:rPr>
              <a:t>পুনরায় চেষ্টা কর</a:t>
            </a:r>
            <a:endParaRPr lang="en-US" sz="3300" b="1" dirty="0">
              <a:solidFill>
                <a:srgbClr val="FF0000"/>
              </a:solidFill>
              <a:latin typeface="NikoshBAN" panose="02000000000000000000" pitchFamily="2" charset="0"/>
              <a:cs typeface="NikoshBAN" panose="02000000000000000000" pitchFamily="2" charset="0"/>
            </a:endParaRPr>
          </a:p>
        </p:txBody>
      </p:sp>
      <p:sp>
        <p:nvSpPr>
          <p:cNvPr id="36" name="TextBox 35"/>
          <p:cNvSpPr txBox="1"/>
          <p:nvPr/>
        </p:nvSpPr>
        <p:spPr>
          <a:xfrm>
            <a:off x="5994300" y="1594241"/>
            <a:ext cx="2716249" cy="600164"/>
          </a:xfrm>
          <a:prstGeom prst="rect">
            <a:avLst/>
          </a:prstGeom>
          <a:solidFill>
            <a:schemeClr val="bg1">
              <a:lumMod val="75000"/>
              <a:alpha val="54000"/>
            </a:schemeClr>
          </a:solidFill>
          <a:ln>
            <a:solidFill>
              <a:srgbClr val="7030A0"/>
            </a:solidFill>
          </a:ln>
          <a:scene3d>
            <a:camera prst="orthographicFront"/>
            <a:lightRig rig="threePt" dir="t"/>
          </a:scene3d>
          <a:sp3d>
            <a:bevelT w="114300" prst="artDeco"/>
          </a:sp3d>
        </p:spPr>
        <p:txBody>
          <a:bodyPr wrap="square" rtlCol="0">
            <a:spAutoFit/>
          </a:bodyPr>
          <a:lstStyle/>
          <a:p>
            <a:r>
              <a:rPr lang="bn-BD" sz="3300" b="1" dirty="0">
                <a:solidFill>
                  <a:srgbClr val="FF0000"/>
                </a:solidFill>
                <a:latin typeface="NikoshBAN" panose="02000000000000000000" pitchFamily="2" charset="0"/>
                <a:cs typeface="NikoshBAN" panose="02000000000000000000" pitchFamily="2" charset="0"/>
              </a:rPr>
              <a:t>পুনরায় চেষ্টা কর</a:t>
            </a:r>
            <a:endParaRPr lang="en-US" sz="3300" b="1" dirty="0">
              <a:solidFill>
                <a:srgbClr val="FF0000"/>
              </a:solidFill>
              <a:latin typeface="NikoshBAN" panose="02000000000000000000" pitchFamily="2" charset="0"/>
              <a:cs typeface="NikoshBAN" panose="02000000000000000000" pitchFamily="2" charset="0"/>
            </a:endParaRPr>
          </a:p>
        </p:txBody>
      </p:sp>
      <p:sp>
        <p:nvSpPr>
          <p:cNvPr id="37" name="TextBox 36"/>
          <p:cNvSpPr txBox="1"/>
          <p:nvPr/>
        </p:nvSpPr>
        <p:spPr>
          <a:xfrm>
            <a:off x="5963179" y="1611443"/>
            <a:ext cx="2716249" cy="600164"/>
          </a:xfrm>
          <a:prstGeom prst="rect">
            <a:avLst/>
          </a:prstGeom>
          <a:solidFill>
            <a:schemeClr val="bg1">
              <a:lumMod val="75000"/>
              <a:alpha val="54000"/>
            </a:schemeClr>
          </a:solidFill>
          <a:ln>
            <a:solidFill>
              <a:srgbClr val="7030A0"/>
            </a:solidFill>
          </a:ln>
          <a:scene3d>
            <a:camera prst="orthographicFront"/>
            <a:lightRig rig="threePt" dir="t"/>
          </a:scene3d>
          <a:sp3d>
            <a:bevelT w="114300" prst="artDeco"/>
          </a:sp3d>
        </p:spPr>
        <p:txBody>
          <a:bodyPr wrap="square" rtlCol="0">
            <a:spAutoFit/>
          </a:bodyPr>
          <a:lstStyle/>
          <a:p>
            <a:r>
              <a:rPr lang="bn-BD" sz="3300" b="1" dirty="0">
                <a:solidFill>
                  <a:srgbClr val="FF0000"/>
                </a:solidFill>
                <a:latin typeface="NikoshBAN" panose="02000000000000000000" pitchFamily="2" charset="0"/>
                <a:cs typeface="NikoshBAN" panose="02000000000000000000" pitchFamily="2" charset="0"/>
              </a:rPr>
              <a:t>পুনরায় চেষ্টা কর</a:t>
            </a:r>
            <a:endParaRPr lang="en-US" sz="3300" b="1" dirty="0">
              <a:solidFill>
                <a:srgbClr val="FF0000"/>
              </a:solidFill>
              <a:latin typeface="NikoshBAN" panose="02000000000000000000" pitchFamily="2" charset="0"/>
              <a:cs typeface="NikoshBAN" panose="02000000000000000000" pitchFamily="2" charset="0"/>
            </a:endParaRPr>
          </a:p>
        </p:txBody>
      </p:sp>
      <p:sp>
        <p:nvSpPr>
          <p:cNvPr id="39" name="TextBox 38"/>
          <p:cNvSpPr txBox="1"/>
          <p:nvPr/>
        </p:nvSpPr>
        <p:spPr>
          <a:xfrm>
            <a:off x="5946507" y="1630690"/>
            <a:ext cx="2716249" cy="600164"/>
          </a:xfrm>
          <a:prstGeom prst="rect">
            <a:avLst/>
          </a:prstGeom>
          <a:solidFill>
            <a:schemeClr val="bg1">
              <a:lumMod val="75000"/>
              <a:alpha val="54000"/>
            </a:schemeClr>
          </a:solidFill>
          <a:ln>
            <a:solidFill>
              <a:srgbClr val="7030A0"/>
            </a:solidFill>
          </a:ln>
          <a:scene3d>
            <a:camera prst="orthographicFront"/>
            <a:lightRig rig="threePt" dir="t"/>
          </a:scene3d>
          <a:sp3d>
            <a:bevelT w="114300" prst="artDeco"/>
          </a:sp3d>
        </p:spPr>
        <p:txBody>
          <a:bodyPr wrap="square" rtlCol="0">
            <a:spAutoFit/>
          </a:bodyPr>
          <a:lstStyle/>
          <a:p>
            <a:r>
              <a:rPr lang="bn-BD" sz="3300" b="1" dirty="0">
                <a:solidFill>
                  <a:srgbClr val="FF0000"/>
                </a:solidFill>
                <a:latin typeface="NikoshBAN" panose="02000000000000000000" pitchFamily="2" charset="0"/>
                <a:cs typeface="NikoshBAN" panose="02000000000000000000" pitchFamily="2" charset="0"/>
              </a:rPr>
              <a:t>পুনরায় চেষ্টা কর</a:t>
            </a:r>
            <a:endParaRPr lang="en-US" sz="3300" b="1" dirty="0">
              <a:solidFill>
                <a:srgbClr val="FF0000"/>
              </a:solidFill>
              <a:latin typeface="NikoshBAN" panose="02000000000000000000" pitchFamily="2" charset="0"/>
              <a:cs typeface="NikoshBAN" panose="02000000000000000000" pitchFamily="2" charset="0"/>
            </a:endParaRPr>
          </a:p>
        </p:txBody>
      </p:sp>
      <p:sp>
        <p:nvSpPr>
          <p:cNvPr id="40" name="TextBox 39"/>
          <p:cNvSpPr txBox="1"/>
          <p:nvPr/>
        </p:nvSpPr>
        <p:spPr>
          <a:xfrm>
            <a:off x="5946507" y="1616267"/>
            <a:ext cx="2716249" cy="600164"/>
          </a:xfrm>
          <a:prstGeom prst="rect">
            <a:avLst/>
          </a:prstGeom>
          <a:solidFill>
            <a:schemeClr val="bg1">
              <a:lumMod val="75000"/>
              <a:alpha val="54000"/>
            </a:schemeClr>
          </a:solidFill>
          <a:ln>
            <a:solidFill>
              <a:srgbClr val="7030A0"/>
            </a:solidFill>
          </a:ln>
          <a:scene3d>
            <a:camera prst="orthographicFront"/>
            <a:lightRig rig="threePt" dir="t"/>
          </a:scene3d>
          <a:sp3d>
            <a:bevelT w="114300" prst="artDeco"/>
          </a:sp3d>
        </p:spPr>
        <p:txBody>
          <a:bodyPr wrap="square" rtlCol="0">
            <a:spAutoFit/>
          </a:bodyPr>
          <a:lstStyle/>
          <a:p>
            <a:r>
              <a:rPr lang="bn-BD" sz="3300" b="1" dirty="0">
                <a:solidFill>
                  <a:srgbClr val="FF0000"/>
                </a:solidFill>
                <a:latin typeface="NikoshBAN" panose="02000000000000000000" pitchFamily="2" charset="0"/>
                <a:cs typeface="NikoshBAN" panose="02000000000000000000" pitchFamily="2" charset="0"/>
              </a:rPr>
              <a:t>পুনরায় চেষ্টা কর</a:t>
            </a:r>
            <a:endParaRPr lang="en-US" sz="3300" b="1" dirty="0">
              <a:solidFill>
                <a:srgbClr val="FF0000"/>
              </a:solidFill>
              <a:latin typeface="NikoshBAN" panose="02000000000000000000" pitchFamily="2" charset="0"/>
              <a:cs typeface="NikoshBAN" panose="02000000000000000000" pitchFamily="2" charset="0"/>
            </a:endParaRPr>
          </a:p>
        </p:txBody>
      </p:sp>
      <p:sp>
        <p:nvSpPr>
          <p:cNvPr id="41" name="TextBox 40"/>
          <p:cNvSpPr txBox="1"/>
          <p:nvPr/>
        </p:nvSpPr>
        <p:spPr>
          <a:xfrm>
            <a:off x="5972797" y="1624031"/>
            <a:ext cx="2716249" cy="600164"/>
          </a:xfrm>
          <a:prstGeom prst="rect">
            <a:avLst/>
          </a:prstGeom>
          <a:solidFill>
            <a:schemeClr val="bg1">
              <a:lumMod val="75000"/>
              <a:alpha val="54000"/>
            </a:schemeClr>
          </a:solidFill>
          <a:ln>
            <a:solidFill>
              <a:srgbClr val="7030A0"/>
            </a:solidFill>
          </a:ln>
          <a:scene3d>
            <a:camera prst="orthographicFront"/>
            <a:lightRig rig="threePt" dir="t"/>
          </a:scene3d>
          <a:sp3d>
            <a:bevelT w="114300" prst="artDeco"/>
          </a:sp3d>
        </p:spPr>
        <p:txBody>
          <a:bodyPr wrap="square" rtlCol="0">
            <a:spAutoFit/>
          </a:bodyPr>
          <a:lstStyle/>
          <a:p>
            <a:r>
              <a:rPr lang="bn-BD" sz="3300" b="1" dirty="0">
                <a:solidFill>
                  <a:srgbClr val="FF0000"/>
                </a:solidFill>
                <a:latin typeface="NikoshBAN" panose="02000000000000000000" pitchFamily="2" charset="0"/>
                <a:cs typeface="NikoshBAN" panose="02000000000000000000" pitchFamily="2" charset="0"/>
              </a:rPr>
              <a:t>পুনরায় চেষ্টা কর</a:t>
            </a:r>
            <a:endParaRPr lang="en-US" sz="3300" b="1" dirty="0">
              <a:solidFill>
                <a:srgbClr val="FF0000"/>
              </a:solidFill>
              <a:latin typeface="NikoshBAN" panose="02000000000000000000" pitchFamily="2" charset="0"/>
              <a:cs typeface="NikoshBAN" panose="02000000000000000000" pitchFamily="2" charset="0"/>
            </a:endParaRPr>
          </a:p>
        </p:txBody>
      </p:sp>
      <p:sp>
        <p:nvSpPr>
          <p:cNvPr id="42" name="TextBox 41"/>
          <p:cNvSpPr txBox="1"/>
          <p:nvPr/>
        </p:nvSpPr>
        <p:spPr>
          <a:xfrm>
            <a:off x="5970233" y="1619849"/>
            <a:ext cx="2716249" cy="600164"/>
          </a:xfrm>
          <a:prstGeom prst="rect">
            <a:avLst/>
          </a:prstGeom>
          <a:solidFill>
            <a:schemeClr val="bg1">
              <a:lumMod val="75000"/>
              <a:alpha val="54000"/>
            </a:schemeClr>
          </a:solidFill>
          <a:ln>
            <a:solidFill>
              <a:srgbClr val="7030A0"/>
            </a:solidFill>
          </a:ln>
          <a:scene3d>
            <a:camera prst="orthographicFront"/>
            <a:lightRig rig="threePt" dir="t"/>
          </a:scene3d>
          <a:sp3d>
            <a:bevelT w="114300" prst="artDeco"/>
          </a:sp3d>
        </p:spPr>
        <p:txBody>
          <a:bodyPr wrap="square" rtlCol="0">
            <a:spAutoFit/>
          </a:bodyPr>
          <a:lstStyle/>
          <a:p>
            <a:r>
              <a:rPr lang="bn-BD" sz="3300" b="1" dirty="0">
                <a:solidFill>
                  <a:srgbClr val="FF0000"/>
                </a:solidFill>
                <a:latin typeface="NikoshBAN" panose="02000000000000000000" pitchFamily="2" charset="0"/>
                <a:cs typeface="NikoshBAN" panose="02000000000000000000" pitchFamily="2" charset="0"/>
              </a:rPr>
              <a:t>পুনরায় চেষ্টা কর</a:t>
            </a:r>
            <a:endParaRPr lang="en-US" sz="3300" b="1" dirty="0">
              <a:solidFill>
                <a:srgbClr val="FF0000"/>
              </a:solidFill>
              <a:latin typeface="NikoshBAN" panose="02000000000000000000" pitchFamily="2" charset="0"/>
              <a:cs typeface="NikoshBAN" panose="02000000000000000000" pitchFamily="2" charset="0"/>
            </a:endParaRPr>
          </a:p>
        </p:txBody>
      </p:sp>
      <p:sp>
        <p:nvSpPr>
          <p:cNvPr id="43" name="TextBox 42"/>
          <p:cNvSpPr txBox="1"/>
          <p:nvPr/>
        </p:nvSpPr>
        <p:spPr>
          <a:xfrm>
            <a:off x="6200478" y="1591306"/>
            <a:ext cx="2240947" cy="600164"/>
          </a:xfrm>
          <a:prstGeom prst="rect">
            <a:avLst/>
          </a:prstGeom>
          <a:solidFill>
            <a:schemeClr val="bg1">
              <a:lumMod val="75000"/>
              <a:alpha val="54000"/>
            </a:schemeClr>
          </a:solidFill>
          <a:ln>
            <a:solidFill>
              <a:srgbClr val="7030A0"/>
            </a:solidFill>
          </a:ln>
          <a:scene3d>
            <a:camera prst="orthographicFront"/>
            <a:lightRig rig="threePt" dir="t"/>
          </a:scene3d>
          <a:sp3d>
            <a:bevelT w="114300" prst="artDeco"/>
          </a:sp3d>
        </p:spPr>
        <p:txBody>
          <a:bodyPr wrap="square" rtlCol="0">
            <a:spAutoFit/>
          </a:bodyPr>
          <a:lstStyle/>
          <a:p>
            <a:r>
              <a:rPr lang="bn-BD" sz="3300" b="1" dirty="0">
                <a:solidFill>
                  <a:srgbClr val="00B050"/>
                </a:solidFill>
                <a:latin typeface="NikoshBAN" panose="02000000000000000000" pitchFamily="2" charset="0"/>
                <a:cs typeface="NikoshBAN" panose="02000000000000000000" pitchFamily="2" charset="0"/>
              </a:rPr>
              <a:t>উত্তরটি সঠিক</a:t>
            </a:r>
            <a:endParaRPr lang="en-US" sz="3300" b="1" dirty="0">
              <a:solidFill>
                <a:srgbClr val="00B050"/>
              </a:solidFill>
              <a:latin typeface="NikoshBAN" panose="02000000000000000000" pitchFamily="2" charset="0"/>
              <a:cs typeface="NikoshBAN" panose="02000000000000000000" pitchFamily="2" charset="0"/>
            </a:endParaRPr>
          </a:p>
        </p:txBody>
      </p:sp>
      <p:sp>
        <p:nvSpPr>
          <p:cNvPr id="38" name="TextBox 37"/>
          <p:cNvSpPr txBox="1"/>
          <p:nvPr/>
        </p:nvSpPr>
        <p:spPr>
          <a:xfrm>
            <a:off x="6425707" y="1589113"/>
            <a:ext cx="1876512" cy="600164"/>
          </a:xfrm>
          <a:prstGeom prst="rect">
            <a:avLst/>
          </a:prstGeom>
          <a:solidFill>
            <a:schemeClr val="bg1">
              <a:lumMod val="75000"/>
              <a:alpha val="54000"/>
            </a:schemeClr>
          </a:solidFill>
          <a:ln>
            <a:solidFill>
              <a:srgbClr val="7030A0"/>
            </a:solidFill>
          </a:ln>
          <a:scene3d>
            <a:camera prst="orthographicFront"/>
            <a:lightRig rig="threePt" dir="t"/>
          </a:scene3d>
          <a:sp3d>
            <a:bevelT w="114300" prst="artDeco"/>
          </a:sp3d>
        </p:spPr>
        <p:txBody>
          <a:bodyPr wrap="square" rtlCol="0">
            <a:spAutoFit/>
          </a:bodyPr>
          <a:lstStyle/>
          <a:p>
            <a:r>
              <a:rPr lang="bn-BD" sz="3300" b="1" dirty="0">
                <a:solidFill>
                  <a:srgbClr val="00B050"/>
                </a:solidFill>
                <a:latin typeface="NikoshBAN" panose="02000000000000000000" pitchFamily="2" charset="0"/>
                <a:cs typeface="NikoshBAN" panose="02000000000000000000" pitchFamily="2" charset="0"/>
              </a:rPr>
              <a:t>উত্তরটি সঠিক</a:t>
            </a:r>
            <a:endParaRPr lang="en-US" sz="3300" b="1" dirty="0">
              <a:solidFill>
                <a:srgbClr val="00B050"/>
              </a:solidFill>
              <a:latin typeface="NikoshBAN" panose="02000000000000000000" pitchFamily="2" charset="0"/>
              <a:cs typeface="NikoshBAN" panose="02000000000000000000" pitchFamily="2" charset="0"/>
            </a:endParaRPr>
          </a:p>
        </p:txBody>
      </p:sp>
      <p:sp>
        <p:nvSpPr>
          <p:cNvPr id="44" name="TextBox 43"/>
          <p:cNvSpPr txBox="1"/>
          <p:nvPr/>
        </p:nvSpPr>
        <p:spPr>
          <a:xfrm>
            <a:off x="215778" y="2347360"/>
            <a:ext cx="272893" cy="369332"/>
          </a:xfrm>
          <a:prstGeom prst="rect">
            <a:avLst/>
          </a:prstGeom>
          <a:noFill/>
        </p:spPr>
        <p:txBody>
          <a:bodyPr wrap="square" rtlCol="0">
            <a:spAutoFit/>
          </a:bodyPr>
          <a:lstStyle/>
          <a:p>
            <a:r>
              <a:rPr lang="bn-BD" dirty="0"/>
              <a:t>৪</a:t>
            </a:r>
            <a:endParaRPr lang="en-US" dirty="0"/>
          </a:p>
        </p:txBody>
      </p:sp>
      <p:sp>
        <p:nvSpPr>
          <p:cNvPr id="46" name="TextBox 45"/>
          <p:cNvSpPr txBox="1"/>
          <p:nvPr/>
        </p:nvSpPr>
        <p:spPr>
          <a:xfrm>
            <a:off x="0" y="5384079"/>
            <a:ext cx="281412" cy="369332"/>
          </a:xfrm>
          <a:prstGeom prst="rect">
            <a:avLst/>
          </a:prstGeom>
          <a:noFill/>
        </p:spPr>
        <p:txBody>
          <a:bodyPr wrap="square" rtlCol="0">
            <a:spAutoFit/>
          </a:bodyPr>
          <a:lstStyle/>
          <a:p>
            <a:r>
              <a:rPr lang="bn-BD" dirty="0" smtClean="0"/>
              <a:t>৬</a:t>
            </a:r>
            <a:endParaRPr lang="en-US" dirty="0"/>
          </a:p>
        </p:txBody>
      </p:sp>
      <p:sp>
        <p:nvSpPr>
          <p:cNvPr id="47" name="TextBox 46"/>
          <p:cNvSpPr txBox="1"/>
          <p:nvPr/>
        </p:nvSpPr>
        <p:spPr>
          <a:xfrm>
            <a:off x="281412" y="304800"/>
            <a:ext cx="422325" cy="369332"/>
          </a:xfrm>
          <a:prstGeom prst="rect">
            <a:avLst/>
          </a:prstGeom>
          <a:noFill/>
        </p:spPr>
        <p:txBody>
          <a:bodyPr wrap="square" rtlCol="0">
            <a:spAutoFit/>
          </a:bodyPr>
          <a:lstStyle/>
          <a:p>
            <a:r>
              <a:rPr lang="bn-BD" dirty="0" smtClean="0"/>
              <a:t>৫</a:t>
            </a:r>
            <a:endParaRPr lang="en-US" dirty="0"/>
          </a:p>
        </p:txBody>
      </p:sp>
      <p:sp>
        <p:nvSpPr>
          <p:cNvPr id="48" name="TextBox 47"/>
          <p:cNvSpPr txBox="1"/>
          <p:nvPr/>
        </p:nvSpPr>
        <p:spPr>
          <a:xfrm>
            <a:off x="24037" y="3881997"/>
            <a:ext cx="233337" cy="369332"/>
          </a:xfrm>
          <a:prstGeom prst="rect">
            <a:avLst/>
          </a:prstGeom>
          <a:noFill/>
        </p:spPr>
        <p:txBody>
          <a:bodyPr wrap="square" rtlCol="0">
            <a:spAutoFit/>
          </a:bodyPr>
          <a:lstStyle/>
          <a:p>
            <a:r>
              <a:rPr lang="bn-BD" dirty="0" smtClean="0"/>
              <a:t>৫</a:t>
            </a:r>
            <a:endParaRPr lang="en-US" dirty="0"/>
          </a:p>
        </p:txBody>
      </p:sp>
    </p:spTree>
    <p:extLst>
      <p:ext uri="{BB962C8B-B14F-4D97-AF65-F5344CB8AC3E}">
        <p14:creationId xmlns:p14="http://schemas.microsoft.com/office/powerpoint/2010/main" val="32925301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31"/>
                                        </p:tgtEl>
                                        <p:attrNameLst>
                                          <p:attrName>style.visibility</p:attrName>
                                        </p:attrNameLst>
                                      </p:cBhvr>
                                      <p:to>
                                        <p:strVal val="visible"/>
                                      </p:to>
                                    </p:set>
                                  </p:childTnLst>
                                </p:cTn>
                              </p:par>
                              <p:par>
                                <p:cTn id="7" presetID="55" presetClass="entr" presetSubtype="0" fill="hold" grpId="1" nodeType="withEffect">
                                  <p:stCondLst>
                                    <p:cond delay="1000"/>
                                  </p:stCondLst>
                                  <p:childTnLst>
                                    <p:set>
                                      <p:cBhvr>
                                        <p:cTn id="8" dur="1" fill="hold">
                                          <p:stCondLst>
                                            <p:cond delay="0"/>
                                          </p:stCondLst>
                                        </p:cTn>
                                        <p:tgtEl>
                                          <p:spTgt spid="31"/>
                                        </p:tgtEl>
                                        <p:attrNameLst>
                                          <p:attrName>style.visibility</p:attrName>
                                        </p:attrNameLst>
                                      </p:cBhvr>
                                      <p:to>
                                        <p:strVal val="visible"/>
                                      </p:to>
                                    </p:set>
                                    <p:anim calcmode="lin" valueType="num">
                                      <p:cBhvr>
                                        <p:cTn id="9" dur="1000" fill="hold"/>
                                        <p:tgtEl>
                                          <p:spTgt spid="31"/>
                                        </p:tgtEl>
                                        <p:attrNameLst>
                                          <p:attrName>ppt_w</p:attrName>
                                        </p:attrNameLst>
                                      </p:cBhvr>
                                      <p:tavLst>
                                        <p:tav tm="0">
                                          <p:val>
                                            <p:strVal val="#ppt_w*0.70"/>
                                          </p:val>
                                        </p:tav>
                                        <p:tav tm="100000">
                                          <p:val>
                                            <p:strVal val="#ppt_w"/>
                                          </p:val>
                                        </p:tav>
                                      </p:tavLst>
                                    </p:anim>
                                    <p:anim calcmode="lin" valueType="num">
                                      <p:cBhvr>
                                        <p:cTn id="10" dur="1000" fill="hold"/>
                                        <p:tgtEl>
                                          <p:spTgt spid="31"/>
                                        </p:tgtEl>
                                        <p:attrNameLst>
                                          <p:attrName>ppt_h</p:attrName>
                                        </p:attrNameLst>
                                      </p:cBhvr>
                                      <p:tavLst>
                                        <p:tav tm="0">
                                          <p:val>
                                            <p:strVal val="#ppt_h"/>
                                          </p:val>
                                        </p:tav>
                                        <p:tav tm="100000">
                                          <p:val>
                                            <p:strVal val="#ppt_h"/>
                                          </p:val>
                                        </p:tav>
                                      </p:tavLst>
                                    </p:anim>
                                    <p:animEffect transition="in" filter="fade">
                                      <p:cBhvr>
                                        <p:cTn id="11" dur="10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6" fill="hold" grpId="0" nodeType="clickEffect">
                                  <p:stCondLst>
                                    <p:cond delay="0"/>
                                  </p:stCondLst>
                                  <p:iterate type="wd">
                                    <p:tmPct val="10000"/>
                                  </p:iterate>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1+#ppt_w/2"/>
                                          </p:val>
                                        </p:tav>
                                        <p:tav tm="100000">
                                          <p:val>
                                            <p:strVal val="#ppt_x"/>
                                          </p:val>
                                        </p:tav>
                                      </p:tavLst>
                                    </p:anim>
                                    <p:anim calcmode="lin" valueType="num">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1600"/>
                            </p:stCondLst>
                            <p:childTnLst>
                              <p:par>
                                <p:cTn id="19" presetID="22" presetClass="entr" presetSubtype="8"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1000"/>
                                        <p:tgtEl>
                                          <p:spTgt spid="26"/>
                                        </p:tgtEl>
                                      </p:cBhvr>
                                    </p:animEffect>
                                  </p:childTnLst>
                                </p:cTn>
                              </p:par>
                            </p:childTnLst>
                          </p:cTn>
                        </p:par>
                        <p:par>
                          <p:cTn id="22" fill="hold">
                            <p:stCondLst>
                              <p:cond delay="2600"/>
                            </p:stCondLst>
                            <p:childTnLst>
                              <p:par>
                                <p:cTn id="23" presetID="22" presetClass="entr" presetSubtype="8"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1000"/>
                                        <p:tgtEl>
                                          <p:spTgt spid="3"/>
                                        </p:tgtEl>
                                      </p:cBhvr>
                                    </p:animEffect>
                                  </p:childTnLst>
                                </p:cTn>
                              </p:par>
                            </p:childTnLst>
                          </p:cTn>
                        </p:par>
                        <p:par>
                          <p:cTn id="26" fill="hold">
                            <p:stCondLst>
                              <p:cond delay="3600"/>
                            </p:stCondLst>
                            <p:childTnLst>
                              <p:par>
                                <p:cTn id="27" presetID="22" presetClass="entr" presetSubtype="8"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1000"/>
                                        <p:tgtEl>
                                          <p:spTgt spid="23"/>
                                        </p:tgtEl>
                                      </p:cBhvr>
                                    </p:animEffect>
                                  </p:childTnLst>
                                </p:cTn>
                              </p:par>
                            </p:childTnLst>
                          </p:cTn>
                        </p:par>
                        <p:par>
                          <p:cTn id="30" fill="hold">
                            <p:stCondLst>
                              <p:cond delay="4600"/>
                            </p:stCondLst>
                            <p:childTnLst>
                              <p:par>
                                <p:cTn id="31" presetID="22" presetClass="entr" presetSubtype="8"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1000"/>
                                        <p:tgtEl>
                                          <p:spTgt spid="4"/>
                                        </p:tgtEl>
                                      </p:cBhvr>
                                    </p:animEffect>
                                  </p:childTnLst>
                                </p:cTn>
                              </p:par>
                            </p:childTnLst>
                          </p:cTn>
                        </p:par>
                        <p:par>
                          <p:cTn id="34" fill="hold">
                            <p:stCondLst>
                              <p:cond delay="5600"/>
                            </p:stCondLst>
                            <p:childTnLst>
                              <p:par>
                                <p:cTn id="35" presetID="22" presetClass="entr" presetSubtype="8"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1000"/>
                                        <p:tgtEl>
                                          <p:spTgt spid="20"/>
                                        </p:tgtEl>
                                      </p:cBhvr>
                                    </p:animEffect>
                                  </p:childTnLst>
                                </p:cTn>
                              </p:par>
                            </p:childTnLst>
                          </p:cTn>
                        </p:par>
                        <p:par>
                          <p:cTn id="38" fill="hold">
                            <p:stCondLst>
                              <p:cond delay="6600"/>
                            </p:stCondLst>
                            <p:childTnLst>
                              <p:par>
                                <p:cTn id="39" presetID="22" presetClass="entr" presetSubtype="8"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par>
                          <p:cTn id="42" fill="hold">
                            <p:stCondLst>
                              <p:cond delay="76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1000"/>
                                        <p:tgtEl>
                                          <p:spTgt spid="7"/>
                                        </p:tgtEl>
                                      </p:cBhvr>
                                    </p:animEffect>
                                  </p:childTnLst>
                                </p:cTn>
                              </p:par>
                            </p:childTnLst>
                          </p:cTn>
                        </p:par>
                        <p:par>
                          <p:cTn id="46" fill="hold">
                            <p:stCondLst>
                              <p:cond delay="8600"/>
                            </p:stCondLst>
                            <p:childTnLst>
                              <p:par>
                                <p:cTn id="47" presetID="22" presetClass="entr" presetSubtype="8"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left)">
                                      <p:cBhvr>
                                        <p:cTn id="49" dur="10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35" presetClass="path" presetSubtype="0" fill="hold" grpId="0" nodeType="clickEffect">
                                  <p:stCondLst>
                                    <p:cond delay="0"/>
                                  </p:stCondLst>
                                  <p:childTnLst>
                                    <p:animMotion origin="layout" path="M 2.29167E-6 -4.44444E-6 L -1.5168 -4.44444E-6 " pathEditMode="relative" rAng="0" ptsTypes="AA">
                                      <p:cBhvr>
                                        <p:cTn id="53" dur="5000" fill="hold"/>
                                        <p:tgtEl>
                                          <p:spTgt spid="29"/>
                                        </p:tgtEl>
                                        <p:attrNameLst>
                                          <p:attrName>ppt_x</p:attrName>
                                          <p:attrName>ppt_y</p:attrName>
                                        </p:attrNameLst>
                                      </p:cBhvr>
                                      <p:rCtr x="-75846" y="0"/>
                                    </p:animMotion>
                                  </p:childTnLst>
                                </p:cTn>
                              </p:par>
                            </p:childTnLst>
                          </p:cTn>
                        </p:par>
                      </p:childTnLst>
                    </p:cTn>
                  </p:par>
                  <p:par>
                    <p:cTn id="54" fill="hold">
                      <p:stCondLst>
                        <p:cond delay="indefinite"/>
                      </p:stCondLst>
                      <p:childTnLst>
                        <p:par>
                          <p:cTn id="55" fill="hold">
                            <p:stCondLst>
                              <p:cond delay="0"/>
                            </p:stCondLst>
                            <p:childTnLst>
                              <p:par>
                                <p:cTn id="56" presetID="2" presetClass="entr" presetSubtype="6" fill="hold" grpId="0" nodeType="clickEffect">
                                  <p:stCondLst>
                                    <p:cond delay="0"/>
                                  </p:stCondLst>
                                  <p:iterate type="wd">
                                    <p:tmPct val="10000"/>
                                  </p:iterate>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1000" fill="hold"/>
                                        <p:tgtEl>
                                          <p:spTgt spid="13"/>
                                        </p:tgtEl>
                                        <p:attrNameLst>
                                          <p:attrName>ppt_x</p:attrName>
                                        </p:attrNameLst>
                                      </p:cBhvr>
                                      <p:tavLst>
                                        <p:tav tm="0">
                                          <p:val>
                                            <p:strVal val="1+#ppt_w/2"/>
                                          </p:val>
                                        </p:tav>
                                        <p:tav tm="100000">
                                          <p:val>
                                            <p:strVal val="#ppt_x"/>
                                          </p:val>
                                        </p:tav>
                                      </p:tavLst>
                                    </p:anim>
                                    <p:anim calcmode="lin" valueType="num">
                                      <p:cBhvr additive="base">
                                        <p:cTn id="59" dur="1000" fill="hold"/>
                                        <p:tgtEl>
                                          <p:spTgt spid="13"/>
                                        </p:tgtEl>
                                        <p:attrNameLst>
                                          <p:attrName>ppt_y</p:attrName>
                                        </p:attrNameLst>
                                      </p:cBhvr>
                                      <p:tavLst>
                                        <p:tav tm="0">
                                          <p:val>
                                            <p:strVal val="1+#ppt_h/2"/>
                                          </p:val>
                                        </p:tav>
                                        <p:tav tm="100000">
                                          <p:val>
                                            <p:strVal val="#ppt_y"/>
                                          </p:val>
                                        </p:tav>
                                      </p:tavLst>
                                    </p:anim>
                                  </p:childTnLst>
                                </p:cTn>
                              </p:par>
                            </p:childTnLst>
                          </p:cTn>
                        </p:par>
                        <p:par>
                          <p:cTn id="60" fill="hold">
                            <p:stCondLst>
                              <p:cond delay="1600"/>
                            </p:stCondLst>
                            <p:childTnLst>
                              <p:par>
                                <p:cTn id="61" presetID="22" presetClass="entr" presetSubtype="8" fill="hold" grpId="0"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left)">
                                      <p:cBhvr>
                                        <p:cTn id="63" dur="1000"/>
                                        <p:tgtEl>
                                          <p:spTgt spid="27"/>
                                        </p:tgtEl>
                                      </p:cBhvr>
                                    </p:animEffect>
                                  </p:childTnLst>
                                </p:cTn>
                              </p:par>
                            </p:childTnLst>
                          </p:cTn>
                        </p:par>
                        <p:par>
                          <p:cTn id="64" fill="hold">
                            <p:stCondLst>
                              <p:cond delay="2600"/>
                            </p:stCondLst>
                            <p:childTnLst>
                              <p:par>
                                <p:cTn id="65" presetID="22" presetClass="entr" presetSubtype="8"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1000"/>
                                        <p:tgtEl>
                                          <p:spTgt spid="14"/>
                                        </p:tgtEl>
                                      </p:cBhvr>
                                    </p:animEffect>
                                  </p:childTnLst>
                                </p:cTn>
                              </p:par>
                            </p:childTnLst>
                          </p:cTn>
                        </p:par>
                        <p:par>
                          <p:cTn id="68" fill="hold">
                            <p:stCondLst>
                              <p:cond delay="3600"/>
                            </p:stCondLst>
                            <p:childTnLst>
                              <p:par>
                                <p:cTn id="69" presetID="22" presetClass="entr" presetSubtype="8" fill="hold" grpId="0"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left)">
                                      <p:cBhvr>
                                        <p:cTn id="71" dur="1000"/>
                                        <p:tgtEl>
                                          <p:spTgt spid="24"/>
                                        </p:tgtEl>
                                      </p:cBhvr>
                                    </p:animEffect>
                                  </p:childTnLst>
                                </p:cTn>
                              </p:par>
                            </p:childTnLst>
                          </p:cTn>
                        </p:par>
                        <p:par>
                          <p:cTn id="72" fill="hold">
                            <p:stCondLst>
                              <p:cond delay="4600"/>
                            </p:stCondLst>
                            <p:childTnLst>
                              <p:par>
                                <p:cTn id="73" presetID="22" presetClass="entr" presetSubtype="8" fill="hold" grpId="0" nodeType="after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left)">
                                      <p:cBhvr>
                                        <p:cTn id="75" dur="1000"/>
                                        <p:tgtEl>
                                          <p:spTgt spid="15"/>
                                        </p:tgtEl>
                                      </p:cBhvr>
                                    </p:animEffect>
                                  </p:childTnLst>
                                </p:cTn>
                              </p:par>
                            </p:childTnLst>
                          </p:cTn>
                        </p:par>
                        <p:par>
                          <p:cTn id="76" fill="hold">
                            <p:stCondLst>
                              <p:cond delay="5600"/>
                            </p:stCondLst>
                            <p:childTnLst>
                              <p:par>
                                <p:cTn id="77" presetID="22" presetClass="entr" presetSubtype="8" fill="hold" grpId="0" nodeType="after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1000"/>
                                        <p:tgtEl>
                                          <p:spTgt spid="21"/>
                                        </p:tgtEl>
                                      </p:cBhvr>
                                    </p:animEffect>
                                  </p:childTnLst>
                                </p:cTn>
                              </p:par>
                            </p:childTnLst>
                          </p:cTn>
                        </p:par>
                        <p:par>
                          <p:cTn id="80" fill="hold">
                            <p:stCondLst>
                              <p:cond delay="6600"/>
                            </p:stCondLst>
                            <p:childTnLst>
                              <p:par>
                                <p:cTn id="81" presetID="22" presetClass="entr" presetSubtype="8" fill="hold" grpId="0" nodeType="after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wipe(left)">
                                      <p:cBhvr>
                                        <p:cTn id="83" dur="1000"/>
                                        <p:tgtEl>
                                          <p:spTgt spid="16"/>
                                        </p:tgtEl>
                                      </p:cBhvr>
                                    </p:animEffect>
                                  </p:childTnLst>
                                </p:cTn>
                              </p:par>
                            </p:childTnLst>
                          </p:cTn>
                        </p:par>
                        <p:par>
                          <p:cTn id="84" fill="hold">
                            <p:stCondLst>
                              <p:cond delay="7600"/>
                            </p:stCondLst>
                            <p:childTnLst>
                              <p:par>
                                <p:cTn id="85" presetID="22" presetClass="entr" presetSubtype="8" fill="hold" grpId="0" nodeType="after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wipe(left)">
                                      <p:cBhvr>
                                        <p:cTn id="87" dur="1000"/>
                                        <p:tgtEl>
                                          <p:spTgt spid="18"/>
                                        </p:tgtEl>
                                      </p:cBhvr>
                                    </p:animEffect>
                                  </p:childTnLst>
                                </p:cTn>
                              </p:par>
                            </p:childTnLst>
                          </p:cTn>
                        </p:par>
                        <p:par>
                          <p:cTn id="88" fill="hold">
                            <p:stCondLst>
                              <p:cond delay="8600"/>
                            </p:stCondLst>
                            <p:childTnLst>
                              <p:par>
                                <p:cTn id="89" presetID="22" presetClass="entr" presetSubtype="8" fill="hold" grpId="0" nodeType="after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wipe(left)">
                                      <p:cBhvr>
                                        <p:cTn id="91" dur="1000"/>
                                        <p:tgtEl>
                                          <p:spTgt spid="17"/>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ntr" presetSubtype="6" fill="hold" grpId="0" nodeType="clickEffect">
                                  <p:stCondLst>
                                    <p:cond delay="0"/>
                                  </p:stCondLst>
                                  <p:childTnLst>
                                    <p:set>
                                      <p:cBhvr>
                                        <p:cTn id="95" dur="1" fill="hold">
                                          <p:stCondLst>
                                            <p:cond delay="0"/>
                                          </p:stCondLst>
                                        </p:cTn>
                                        <p:tgtEl>
                                          <p:spTgt spid="8"/>
                                        </p:tgtEl>
                                        <p:attrNameLst>
                                          <p:attrName>style.visibility</p:attrName>
                                        </p:attrNameLst>
                                      </p:cBhvr>
                                      <p:to>
                                        <p:strVal val="visible"/>
                                      </p:to>
                                    </p:set>
                                    <p:anim calcmode="lin" valueType="num">
                                      <p:cBhvr additive="base">
                                        <p:cTn id="96" dur="500" fill="hold"/>
                                        <p:tgtEl>
                                          <p:spTgt spid="8"/>
                                        </p:tgtEl>
                                        <p:attrNameLst>
                                          <p:attrName>ppt_x</p:attrName>
                                        </p:attrNameLst>
                                      </p:cBhvr>
                                      <p:tavLst>
                                        <p:tav tm="0">
                                          <p:val>
                                            <p:strVal val="1+#ppt_w/2"/>
                                          </p:val>
                                        </p:tav>
                                        <p:tav tm="100000">
                                          <p:val>
                                            <p:strVal val="#ppt_x"/>
                                          </p:val>
                                        </p:tav>
                                      </p:tavLst>
                                    </p:anim>
                                    <p:anim calcmode="lin" valueType="num">
                                      <p:cBhvr additive="base">
                                        <p:cTn id="97" dur="500" fill="hold"/>
                                        <p:tgtEl>
                                          <p:spTgt spid="8"/>
                                        </p:tgtEl>
                                        <p:attrNameLst>
                                          <p:attrName>ppt_y</p:attrName>
                                        </p:attrNameLst>
                                      </p:cBhvr>
                                      <p:tavLst>
                                        <p:tav tm="0">
                                          <p:val>
                                            <p:strVal val="1+#ppt_h/2"/>
                                          </p:val>
                                        </p:tav>
                                        <p:tav tm="100000">
                                          <p:val>
                                            <p:strVal val="#ppt_y"/>
                                          </p:val>
                                        </p:tav>
                                      </p:tavLst>
                                    </p:anim>
                                  </p:childTnLst>
                                </p:cTn>
                              </p:par>
                            </p:childTnLst>
                          </p:cTn>
                        </p:par>
                        <p:par>
                          <p:cTn id="98" fill="hold">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wipe(left)">
                                      <p:cBhvr>
                                        <p:cTn id="101" dur="1000"/>
                                        <p:tgtEl>
                                          <p:spTgt spid="28"/>
                                        </p:tgtEl>
                                      </p:cBhvr>
                                    </p:animEffect>
                                  </p:childTnLst>
                                </p:cTn>
                              </p:par>
                            </p:childTnLst>
                          </p:cTn>
                        </p:par>
                        <p:par>
                          <p:cTn id="102" fill="hold">
                            <p:stCondLst>
                              <p:cond delay="1500"/>
                            </p:stCondLst>
                            <p:childTnLst>
                              <p:par>
                                <p:cTn id="103" presetID="22" presetClass="entr" presetSubtype="8" fill="hold" grpId="0" nodeType="afterEffect">
                                  <p:stCondLst>
                                    <p:cond delay="0"/>
                                  </p:stCondLst>
                                  <p:childTnLst>
                                    <p:set>
                                      <p:cBhvr>
                                        <p:cTn id="104" dur="1" fill="hold">
                                          <p:stCondLst>
                                            <p:cond delay="0"/>
                                          </p:stCondLst>
                                        </p:cTn>
                                        <p:tgtEl>
                                          <p:spTgt spid="9"/>
                                        </p:tgtEl>
                                        <p:attrNameLst>
                                          <p:attrName>style.visibility</p:attrName>
                                        </p:attrNameLst>
                                      </p:cBhvr>
                                      <p:to>
                                        <p:strVal val="visible"/>
                                      </p:to>
                                    </p:set>
                                    <p:animEffect transition="in" filter="wipe(left)">
                                      <p:cBhvr>
                                        <p:cTn id="105" dur="1000"/>
                                        <p:tgtEl>
                                          <p:spTgt spid="9"/>
                                        </p:tgtEl>
                                      </p:cBhvr>
                                    </p:animEffect>
                                  </p:childTnLst>
                                </p:cTn>
                              </p:par>
                            </p:childTnLst>
                          </p:cTn>
                        </p:par>
                        <p:par>
                          <p:cTn id="106" fill="hold">
                            <p:stCondLst>
                              <p:cond delay="2500"/>
                            </p:stCondLst>
                            <p:childTnLst>
                              <p:par>
                                <p:cTn id="107" presetID="22" presetClass="entr" presetSubtype="8" fill="hold" grpId="0" nodeType="afterEffect">
                                  <p:stCondLst>
                                    <p:cond delay="0"/>
                                  </p:stCondLst>
                                  <p:childTnLst>
                                    <p:set>
                                      <p:cBhvr>
                                        <p:cTn id="108" dur="1" fill="hold">
                                          <p:stCondLst>
                                            <p:cond delay="0"/>
                                          </p:stCondLst>
                                        </p:cTn>
                                        <p:tgtEl>
                                          <p:spTgt spid="25"/>
                                        </p:tgtEl>
                                        <p:attrNameLst>
                                          <p:attrName>style.visibility</p:attrName>
                                        </p:attrNameLst>
                                      </p:cBhvr>
                                      <p:to>
                                        <p:strVal val="visible"/>
                                      </p:to>
                                    </p:set>
                                    <p:animEffect transition="in" filter="wipe(left)">
                                      <p:cBhvr>
                                        <p:cTn id="109" dur="1000"/>
                                        <p:tgtEl>
                                          <p:spTgt spid="25"/>
                                        </p:tgtEl>
                                      </p:cBhvr>
                                    </p:animEffect>
                                  </p:childTnLst>
                                </p:cTn>
                              </p:par>
                            </p:childTnLst>
                          </p:cTn>
                        </p:par>
                        <p:par>
                          <p:cTn id="110" fill="hold">
                            <p:stCondLst>
                              <p:cond delay="3500"/>
                            </p:stCondLst>
                            <p:childTnLst>
                              <p:par>
                                <p:cTn id="111" presetID="22" presetClass="entr" presetSubtype="8" fill="hold" grpId="0" nodeType="afterEffect">
                                  <p:stCondLst>
                                    <p:cond delay="0"/>
                                  </p:stCondLst>
                                  <p:childTnLst>
                                    <p:set>
                                      <p:cBhvr>
                                        <p:cTn id="112" dur="1" fill="hold">
                                          <p:stCondLst>
                                            <p:cond delay="0"/>
                                          </p:stCondLst>
                                        </p:cTn>
                                        <p:tgtEl>
                                          <p:spTgt spid="10"/>
                                        </p:tgtEl>
                                        <p:attrNameLst>
                                          <p:attrName>style.visibility</p:attrName>
                                        </p:attrNameLst>
                                      </p:cBhvr>
                                      <p:to>
                                        <p:strVal val="visible"/>
                                      </p:to>
                                    </p:set>
                                    <p:animEffect transition="in" filter="wipe(left)">
                                      <p:cBhvr>
                                        <p:cTn id="113" dur="1000"/>
                                        <p:tgtEl>
                                          <p:spTgt spid="10"/>
                                        </p:tgtEl>
                                      </p:cBhvr>
                                    </p:animEffect>
                                  </p:childTnLst>
                                </p:cTn>
                              </p:par>
                            </p:childTnLst>
                          </p:cTn>
                        </p:par>
                        <p:par>
                          <p:cTn id="114" fill="hold">
                            <p:stCondLst>
                              <p:cond delay="4500"/>
                            </p:stCondLst>
                            <p:childTnLst>
                              <p:par>
                                <p:cTn id="115" presetID="22" presetClass="entr" presetSubtype="8" fill="hold" grpId="0" nodeType="afterEffect">
                                  <p:stCondLst>
                                    <p:cond delay="0"/>
                                  </p:stCondLst>
                                  <p:childTnLst>
                                    <p:set>
                                      <p:cBhvr>
                                        <p:cTn id="116" dur="1" fill="hold">
                                          <p:stCondLst>
                                            <p:cond delay="0"/>
                                          </p:stCondLst>
                                        </p:cTn>
                                        <p:tgtEl>
                                          <p:spTgt spid="22"/>
                                        </p:tgtEl>
                                        <p:attrNameLst>
                                          <p:attrName>style.visibility</p:attrName>
                                        </p:attrNameLst>
                                      </p:cBhvr>
                                      <p:to>
                                        <p:strVal val="visible"/>
                                      </p:to>
                                    </p:set>
                                    <p:animEffect transition="in" filter="wipe(left)">
                                      <p:cBhvr>
                                        <p:cTn id="117" dur="1000"/>
                                        <p:tgtEl>
                                          <p:spTgt spid="22"/>
                                        </p:tgtEl>
                                      </p:cBhvr>
                                    </p:animEffect>
                                  </p:childTnLst>
                                </p:cTn>
                              </p:par>
                            </p:childTnLst>
                          </p:cTn>
                        </p:par>
                        <p:par>
                          <p:cTn id="118" fill="hold">
                            <p:stCondLst>
                              <p:cond delay="5500"/>
                            </p:stCondLst>
                            <p:childTnLst>
                              <p:par>
                                <p:cTn id="119" presetID="22" presetClass="entr" presetSubtype="8" fill="hold" grpId="0" nodeType="afterEffect">
                                  <p:stCondLst>
                                    <p:cond delay="0"/>
                                  </p:stCondLst>
                                  <p:childTnLst>
                                    <p:set>
                                      <p:cBhvr>
                                        <p:cTn id="120" dur="1" fill="hold">
                                          <p:stCondLst>
                                            <p:cond delay="0"/>
                                          </p:stCondLst>
                                        </p:cTn>
                                        <p:tgtEl>
                                          <p:spTgt spid="11"/>
                                        </p:tgtEl>
                                        <p:attrNameLst>
                                          <p:attrName>style.visibility</p:attrName>
                                        </p:attrNameLst>
                                      </p:cBhvr>
                                      <p:to>
                                        <p:strVal val="visible"/>
                                      </p:to>
                                    </p:set>
                                    <p:animEffect transition="in" filter="wipe(left)">
                                      <p:cBhvr>
                                        <p:cTn id="121" dur="1000"/>
                                        <p:tgtEl>
                                          <p:spTgt spid="11"/>
                                        </p:tgtEl>
                                      </p:cBhvr>
                                    </p:animEffect>
                                  </p:childTnLst>
                                </p:cTn>
                              </p:par>
                            </p:childTnLst>
                          </p:cTn>
                        </p:par>
                        <p:par>
                          <p:cTn id="122" fill="hold">
                            <p:stCondLst>
                              <p:cond delay="6500"/>
                            </p:stCondLst>
                            <p:childTnLst>
                              <p:par>
                                <p:cTn id="123" presetID="22" presetClass="entr" presetSubtype="8" fill="hold" grpId="0" nodeType="afterEffect">
                                  <p:stCondLst>
                                    <p:cond delay="0"/>
                                  </p:stCondLst>
                                  <p:childTnLst>
                                    <p:set>
                                      <p:cBhvr>
                                        <p:cTn id="124" dur="1" fill="hold">
                                          <p:stCondLst>
                                            <p:cond delay="0"/>
                                          </p:stCondLst>
                                        </p:cTn>
                                        <p:tgtEl>
                                          <p:spTgt spid="19"/>
                                        </p:tgtEl>
                                        <p:attrNameLst>
                                          <p:attrName>style.visibility</p:attrName>
                                        </p:attrNameLst>
                                      </p:cBhvr>
                                      <p:to>
                                        <p:strVal val="visible"/>
                                      </p:to>
                                    </p:set>
                                    <p:animEffect transition="in" filter="wipe(left)">
                                      <p:cBhvr>
                                        <p:cTn id="125" dur="1000"/>
                                        <p:tgtEl>
                                          <p:spTgt spid="19"/>
                                        </p:tgtEl>
                                      </p:cBhvr>
                                    </p:animEffect>
                                  </p:childTnLst>
                                </p:cTn>
                              </p:par>
                            </p:childTnLst>
                          </p:cTn>
                        </p:par>
                        <p:par>
                          <p:cTn id="126" fill="hold">
                            <p:stCondLst>
                              <p:cond delay="7500"/>
                            </p:stCondLst>
                            <p:childTnLst>
                              <p:par>
                                <p:cTn id="127" presetID="22" presetClass="entr" presetSubtype="8" fill="hold" grpId="0" nodeType="afterEffect">
                                  <p:stCondLst>
                                    <p:cond delay="0"/>
                                  </p:stCondLst>
                                  <p:childTnLst>
                                    <p:set>
                                      <p:cBhvr>
                                        <p:cTn id="128" dur="1" fill="hold">
                                          <p:stCondLst>
                                            <p:cond delay="0"/>
                                          </p:stCondLst>
                                        </p:cTn>
                                        <p:tgtEl>
                                          <p:spTgt spid="12"/>
                                        </p:tgtEl>
                                        <p:attrNameLst>
                                          <p:attrName>style.visibility</p:attrName>
                                        </p:attrNameLst>
                                      </p:cBhvr>
                                      <p:to>
                                        <p:strVal val="visible"/>
                                      </p:to>
                                    </p:set>
                                    <p:animEffect transition="in" filter="wipe(left)">
                                      <p:cBhvr>
                                        <p:cTn id="12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0" restart="whenNotActive" fill="hold" evtFilter="cancelBubble" nodeType="interactiveSeq">
                <p:stCondLst>
                  <p:cond evt="onClick" delay="0">
                    <p:tgtEl>
                      <p:spTgt spid="23"/>
                    </p:tgtEl>
                  </p:cond>
                </p:stCondLst>
                <p:endSync evt="end" delay="0">
                  <p:rtn val="all"/>
                </p:endSync>
                <p:childTnLst>
                  <p:par>
                    <p:cTn id="131" fill="hold">
                      <p:stCondLst>
                        <p:cond delay="0"/>
                      </p:stCondLst>
                      <p:childTnLst>
                        <p:par>
                          <p:cTn id="132" fill="hold">
                            <p:stCondLst>
                              <p:cond delay="0"/>
                            </p:stCondLst>
                            <p:childTnLst>
                              <p:par>
                                <p:cTn id="133" presetID="53" presetClass="entr" presetSubtype="16"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anim calcmode="lin" valueType="num">
                                      <p:cBhvr>
                                        <p:cTn id="135" dur="3000" fill="hold"/>
                                        <p:tgtEl>
                                          <p:spTgt spid="32"/>
                                        </p:tgtEl>
                                        <p:attrNameLst>
                                          <p:attrName>ppt_w</p:attrName>
                                        </p:attrNameLst>
                                      </p:cBhvr>
                                      <p:tavLst>
                                        <p:tav tm="0">
                                          <p:val>
                                            <p:fltVal val="0"/>
                                          </p:val>
                                        </p:tav>
                                        <p:tav tm="100000">
                                          <p:val>
                                            <p:strVal val="#ppt_w"/>
                                          </p:val>
                                        </p:tav>
                                      </p:tavLst>
                                    </p:anim>
                                    <p:anim calcmode="lin" valueType="num">
                                      <p:cBhvr>
                                        <p:cTn id="136" dur="3000" fill="hold"/>
                                        <p:tgtEl>
                                          <p:spTgt spid="32"/>
                                        </p:tgtEl>
                                        <p:attrNameLst>
                                          <p:attrName>ppt_h</p:attrName>
                                        </p:attrNameLst>
                                      </p:cBhvr>
                                      <p:tavLst>
                                        <p:tav tm="0">
                                          <p:val>
                                            <p:fltVal val="0"/>
                                          </p:val>
                                        </p:tav>
                                        <p:tav tm="100000">
                                          <p:val>
                                            <p:strVal val="#ppt_h"/>
                                          </p:val>
                                        </p:tav>
                                      </p:tavLst>
                                    </p:anim>
                                    <p:animEffect transition="in" filter="fade">
                                      <p:cBhvr>
                                        <p:cTn id="137" dur="3000"/>
                                        <p:tgtEl>
                                          <p:spTgt spid="32"/>
                                        </p:tgtEl>
                                      </p:cBhvr>
                                    </p:animEffect>
                                  </p:childTnLst>
                                  <p:subTnLst>
                                    <p:set>
                                      <p:cBhvr override="childStyle">
                                        <p:cTn dur="1" fill="hold" display="0" masterRel="sameClick" afterEffect="1">
                                          <p:stCondLst>
                                            <p:cond evt="end" delay="0">
                                              <p:tn val="133"/>
                                            </p:cond>
                                          </p:stCondLst>
                                        </p:cTn>
                                        <p:tgtEl>
                                          <p:spTgt spid="32"/>
                                        </p:tgtEl>
                                        <p:attrNameLst>
                                          <p:attrName>style.visibility</p:attrName>
                                        </p:attrNameLst>
                                      </p:cBhvr>
                                      <p:to>
                                        <p:strVal val="hidden"/>
                                      </p:to>
                                    </p:set>
                                    <p:audio>
                                      <p:cMediaNode vol="100000">
                                        <p:cTn display="0" masterRel="sameClick">
                                          <p:stCondLst>
                                            <p:cond evt="begin" delay="0">
                                              <p:tn val="13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3"/>
                  </p:tgtEl>
                </p:cond>
              </p:nextCondLst>
            </p:seq>
            <p:seq concurrent="1" nextAc="seek">
              <p:cTn id="138" restart="whenNotActive" fill="hold" evtFilter="cancelBubble" nodeType="interactiveSeq">
                <p:stCondLst>
                  <p:cond evt="onClick" delay="0">
                    <p:tgtEl>
                      <p:spTgt spid="27"/>
                    </p:tgtEl>
                  </p:cond>
                </p:stCondLst>
                <p:endSync evt="end" delay="0">
                  <p:rtn val="all"/>
                </p:endSync>
                <p:childTnLst>
                  <p:par>
                    <p:cTn id="139" fill="hold">
                      <p:stCondLst>
                        <p:cond delay="0"/>
                      </p:stCondLst>
                      <p:childTnLst>
                        <p:par>
                          <p:cTn id="140" fill="hold">
                            <p:stCondLst>
                              <p:cond delay="0"/>
                            </p:stCondLst>
                            <p:childTnLst>
                              <p:par>
                                <p:cTn id="141" presetID="53" presetClass="entr" presetSubtype="16" fill="hold" grpId="0" nodeType="clickEffect">
                                  <p:stCondLst>
                                    <p:cond delay="0"/>
                                  </p:stCondLst>
                                  <p:childTnLst>
                                    <p:set>
                                      <p:cBhvr>
                                        <p:cTn id="142" dur="1" fill="hold">
                                          <p:stCondLst>
                                            <p:cond delay="0"/>
                                          </p:stCondLst>
                                        </p:cTn>
                                        <p:tgtEl>
                                          <p:spTgt spid="33"/>
                                        </p:tgtEl>
                                        <p:attrNameLst>
                                          <p:attrName>style.visibility</p:attrName>
                                        </p:attrNameLst>
                                      </p:cBhvr>
                                      <p:to>
                                        <p:strVal val="visible"/>
                                      </p:to>
                                    </p:set>
                                    <p:anim calcmode="lin" valueType="num">
                                      <p:cBhvr>
                                        <p:cTn id="143" dur="3000" fill="hold"/>
                                        <p:tgtEl>
                                          <p:spTgt spid="33"/>
                                        </p:tgtEl>
                                        <p:attrNameLst>
                                          <p:attrName>ppt_w</p:attrName>
                                        </p:attrNameLst>
                                      </p:cBhvr>
                                      <p:tavLst>
                                        <p:tav tm="0">
                                          <p:val>
                                            <p:fltVal val="0"/>
                                          </p:val>
                                        </p:tav>
                                        <p:tav tm="100000">
                                          <p:val>
                                            <p:strVal val="#ppt_w"/>
                                          </p:val>
                                        </p:tav>
                                      </p:tavLst>
                                    </p:anim>
                                    <p:anim calcmode="lin" valueType="num">
                                      <p:cBhvr>
                                        <p:cTn id="144" dur="3000" fill="hold"/>
                                        <p:tgtEl>
                                          <p:spTgt spid="33"/>
                                        </p:tgtEl>
                                        <p:attrNameLst>
                                          <p:attrName>ppt_h</p:attrName>
                                        </p:attrNameLst>
                                      </p:cBhvr>
                                      <p:tavLst>
                                        <p:tav tm="0">
                                          <p:val>
                                            <p:fltVal val="0"/>
                                          </p:val>
                                        </p:tav>
                                        <p:tav tm="100000">
                                          <p:val>
                                            <p:strVal val="#ppt_h"/>
                                          </p:val>
                                        </p:tav>
                                      </p:tavLst>
                                    </p:anim>
                                    <p:animEffect transition="in" filter="fade">
                                      <p:cBhvr>
                                        <p:cTn id="145" dur="3000"/>
                                        <p:tgtEl>
                                          <p:spTgt spid="33"/>
                                        </p:tgtEl>
                                      </p:cBhvr>
                                    </p:animEffect>
                                  </p:childTnLst>
                                  <p:subTnLst>
                                    <p:set>
                                      <p:cBhvr override="childStyle">
                                        <p:cTn dur="1" fill="hold" display="0" masterRel="sameClick" afterEffect="1">
                                          <p:stCondLst>
                                            <p:cond evt="end" delay="0">
                                              <p:tn val="141"/>
                                            </p:cond>
                                          </p:stCondLst>
                                        </p:cTn>
                                        <p:tgtEl>
                                          <p:spTgt spid="33"/>
                                        </p:tgtEl>
                                        <p:attrNameLst>
                                          <p:attrName>style.visibility</p:attrName>
                                        </p:attrNameLst>
                                      </p:cBhvr>
                                      <p:to>
                                        <p:strVal val="hidden"/>
                                      </p:to>
                                    </p:set>
                                    <p:audio>
                                      <p:cMediaNode vol="100000">
                                        <p:cTn display="0" masterRel="sameClick">
                                          <p:stCondLst>
                                            <p:cond evt="begin" delay="0">
                                              <p:tn val="14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7"/>
                  </p:tgtEl>
                </p:cond>
              </p:nextCondLst>
            </p:seq>
            <p:seq concurrent="1" nextAc="seek">
              <p:cTn id="146" restart="whenNotActive" fill="hold" evtFilter="cancelBubble" nodeType="interactiveSeq">
                <p:stCondLst>
                  <p:cond evt="onClick" delay="0">
                    <p:tgtEl>
                      <p:spTgt spid="26"/>
                    </p:tgtEl>
                  </p:cond>
                </p:stCondLst>
                <p:endSync evt="end" delay="0">
                  <p:rtn val="all"/>
                </p:endSync>
                <p:childTnLst>
                  <p:par>
                    <p:cTn id="147" fill="hold">
                      <p:stCondLst>
                        <p:cond delay="0"/>
                      </p:stCondLst>
                      <p:childTnLst>
                        <p:par>
                          <p:cTn id="148" fill="hold">
                            <p:stCondLst>
                              <p:cond delay="0"/>
                            </p:stCondLst>
                            <p:childTnLst>
                              <p:par>
                                <p:cTn id="149" presetID="53" presetClass="entr" presetSubtype="16" fill="hold" grpId="0" nodeType="clickEffect">
                                  <p:stCondLst>
                                    <p:cond delay="0"/>
                                  </p:stCondLst>
                                  <p:childTnLst>
                                    <p:set>
                                      <p:cBhvr>
                                        <p:cTn id="150" dur="1" fill="hold">
                                          <p:stCondLst>
                                            <p:cond delay="0"/>
                                          </p:stCondLst>
                                        </p:cTn>
                                        <p:tgtEl>
                                          <p:spTgt spid="34"/>
                                        </p:tgtEl>
                                        <p:attrNameLst>
                                          <p:attrName>style.visibility</p:attrName>
                                        </p:attrNameLst>
                                      </p:cBhvr>
                                      <p:to>
                                        <p:strVal val="visible"/>
                                      </p:to>
                                    </p:set>
                                    <p:anim calcmode="lin" valueType="num">
                                      <p:cBhvr>
                                        <p:cTn id="151" dur="3000" fill="hold"/>
                                        <p:tgtEl>
                                          <p:spTgt spid="34"/>
                                        </p:tgtEl>
                                        <p:attrNameLst>
                                          <p:attrName>ppt_w</p:attrName>
                                        </p:attrNameLst>
                                      </p:cBhvr>
                                      <p:tavLst>
                                        <p:tav tm="0">
                                          <p:val>
                                            <p:fltVal val="0"/>
                                          </p:val>
                                        </p:tav>
                                        <p:tav tm="100000">
                                          <p:val>
                                            <p:strVal val="#ppt_w"/>
                                          </p:val>
                                        </p:tav>
                                      </p:tavLst>
                                    </p:anim>
                                    <p:anim calcmode="lin" valueType="num">
                                      <p:cBhvr>
                                        <p:cTn id="152" dur="3000" fill="hold"/>
                                        <p:tgtEl>
                                          <p:spTgt spid="34"/>
                                        </p:tgtEl>
                                        <p:attrNameLst>
                                          <p:attrName>ppt_h</p:attrName>
                                        </p:attrNameLst>
                                      </p:cBhvr>
                                      <p:tavLst>
                                        <p:tav tm="0">
                                          <p:val>
                                            <p:fltVal val="0"/>
                                          </p:val>
                                        </p:tav>
                                        <p:tav tm="100000">
                                          <p:val>
                                            <p:strVal val="#ppt_h"/>
                                          </p:val>
                                        </p:tav>
                                      </p:tavLst>
                                    </p:anim>
                                    <p:animEffect transition="in" filter="fade">
                                      <p:cBhvr>
                                        <p:cTn id="153" dur="3000"/>
                                        <p:tgtEl>
                                          <p:spTgt spid="34"/>
                                        </p:tgtEl>
                                      </p:cBhvr>
                                    </p:animEffect>
                                  </p:childTnLst>
                                  <p:subTnLst>
                                    <p:set>
                                      <p:cBhvr override="childStyle">
                                        <p:cTn dur="1" fill="hold" display="0" masterRel="sameClick" afterEffect="1">
                                          <p:stCondLst>
                                            <p:cond evt="end" delay="0">
                                              <p:tn val="149"/>
                                            </p:cond>
                                          </p:stCondLst>
                                        </p:cTn>
                                        <p:tgtEl>
                                          <p:spTgt spid="34"/>
                                        </p:tgtEl>
                                        <p:attrNameLst>
                                          <p:attrName>style.visibility</p:attrName>
                                        </p:attrNameLst>
                                      </p:cBhvr>
                                      <p:to>
                                        <p:strVal val="hidden"/>
                                      </p:to>
                                    </p:set>
                                    <p:audio>
                                      <p:cMediaNode>
                                        <p:cTn display="0" masterRel="sameClick">
                                          <p:stCondLst>
                                            <p:cond evt="begin" delay="0">
                                              <p:tn val="14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6"/>
                  </p:tgtEl>
                </p:cond>
              </p:nextCondLst>
            </p:seq>
            <p:seq concurrent="1" nextAc="seek">
              <p:cTn id="154" restart="whenNotActive" fill="hold" evtFilter="cancelBubble" nodeType="interactiveSeq">
                <p:stCondLst>
                  <p:cond evt="onClick" delay="0">
                    <p:tgtEl>
                      <p:spTgt spid="20"/>
                    </p:tgtEl>
                  </p:cond>
                </p:stCondLst>
                <p:endSync evt="end" delay="0">
                  <p:rtn val="all"/>
                </p:endSync>
                <p:childTnLst>
                  <p:par>
                    <p:cTn id="155" fill="hold">
                      <p:stCondLst>
                        <p:cond delay="0"/>
                      </p:stCondLst>
                      <p:childTnLst>
                        <p:par>
                          <p:cTn id="156" fill="hold">
                            <p:stCondLst>
                              <p:cond delay="0"/>
                            </p:stCondLst>
                            <p:childTnLst>
                              <p:par>
                                <p:cTn id="157" presetID="53" presetClass="entr" presetSubtype="16" fill="hold" grpId="0" nodeType="clickEffect">
                                  <p:stCondLst>
                                    <p:cond delay="0"/>
                                  </p:stCondLst>
                                  <p:childTnLst>
                                    <p:set>
                                      <p:cBhvr>
                                        <p:cTn id="158" dur="1" fill="hold">
                                          <p:stCondLst>
                                            <p:cond delay="0"/>
                                          </p:stCondLst>
                                        </p:cTn>
                                        <p:tgtEl>
                                          <p:spTgt spid="35"/>
                                        </p:tgtEl>
                                        <p:attrNameLst>
                                          <p:attrName>style.visibility</p:attrName>
                                        </p:attrNameLst>
                                      </p:cBhvr>
                                      <p:to>
                                        <p:strVal val="visible"/>
                                      </p:to>
                                    </p:set>
                                    <p:anim calcmode="lin" valueType="num">
                                      <p:cBhvr>
                                        <p:cTn id="159" dur="3000" fill="hold"/>
                                        <p:tgtEl>
                                          <p:spTgt spid="35"/>
                                        </p:tgtEl>
                                        <p:attrNameLst>
                                          <p:attrName>ppt_w</p:attrName>
                                        </p:attrNameLst>
                                      </p:cBhvr>
                                      <p:tavLst>
                                        <p:tav tm="0">
                                          <p:val>
                                            <p:fltVal val="0"/>
                                          </p:val>
                                        </p:tav>
                                        <p:tav tm="100000">
                                          <p:val>
                                            <p:strVal val="#ppt_w"/>
                                          </p:val>
                                        </p:tav>
                                      </p:tavLst>
                                    </p:anim>
                                    <p:anim calcmode="lin" valueType="num">
                                      <p:cBhvr>
                                        <p:cTn id="160" dur="3000" fill="hold"/>
                                        <p:tgtEl>
                                          <p:spTgt spid="35"/>
                                        </p:tgtEl>
                                        <p:attrNameLst>
                                          <p:attrName>ppt_h</p:attrName>
                                        </p:attrNameLst>
                                      </p:cBhvr>
                                      <p:tavLst>
                                        <p:tav tm="0">
                                          <p:val>
                                            <p:fltVal val="0"/>
                                          </p:val>
                                        </p:tav>
                                        <p:tav tm="100000">
                                          <p:val>
                                            <p:strVal val="#ppt_h"/>
                                          </p:val>
                                        </p:tav>
                                      </p:tavLst>
                                    </p:anim>
                                    <p:animEffect transition="in" filter="fade">
                                      <p:cBhvr>
                                        <p:cTn id="161" dur="3000"/>
                                        <p:tgtEl>
                                          <p:spTgt spid="35"/>
                                        </p:tgtEl>
                                      </p:cBhvr>
                                    </p:animEffect>
                                  </p:childTnLst>
                                  <p:subTnLst>
                                    <p:set>
                                      <p:cBhvr override="childStyle">
                                        <p:cTn dur="1" fill="hold" display="0" masterRel="sameClick" afterEffect="1">
                                          <p:stCondLst>
                                            <p:cond evt="end" delay="0">
                                              <p:tn val="157"/>
                                            </p:cond>
                                          </p:stCondLst>
                                        </p:cTn>
                                        <p:tgtEl>
                                          <p:spTgt spid="35"/>
                                        </p:tgtEl>
                                        <p:attrNameLst>
                                          <p:attrName>style.visibility</p:attrName>
                                        </p:attrNameLst>
                                      </p:cBhvr>
                                      <p:to>
                                        <p:strVal val="hidden"/>
                                      </p:to>
                                    </p:set>
                                    <p:audio>
                                      <p:cMediaNode vol="100000">
                                        <p:cTn display="0" masterRel="sameClick">
                                          <p:stCondLst>
                                            <p:cond evt="begin" delay="0">
                                              <p:tn val="157"/>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0"/>
                  </p:tgtEl>
                </p:cond>
              </p:nextCondLst>
            </p:seq>
            <p:seq concurrent="1" nextAc="seek">
              <p:cTn id="162" restart="whenNotActive" fill="hold" evtFilter="cancelBubble" nodeType="interactiveSeq">
                <p:stCondLst>
                  <p:cond evt="onClick" delay="0">
                    <p:tgtEl>
                      <p:spTgt spid="7"/>
                    </p:tgtEl>
                  </p:cond>
                </p:stCondLst>
                <p:endSync evt="end" delay="0">
                  <p:rtn val="all"/>
                </p:endSync>
                <p:childTnLst>
                  <p:par>
                    <p:cTn id="163" fill="hold">
                      <p:stCondLst>
                        <p:cond delay="0"/>
                      </p:stCondLst>
                      <p:childTnLst>
                        <p:par>
                          <p:cTn id="164" fill="hold">
                            <p:stCondLst>
                              <p:cond delay="0"/>
                            </p:stCondLst>
                            <p:childTnLst>
                              <p:par>
                                <p:cTn id="165" presetID="53" presetClass="entr" presetSubtype="16" fill="hold" grpId="0" nodeType="clickEffect">
                                  <p:stCondLst>
                                    <p:cond delay="0"/>
                                  </p:stCondLst>
                                  <p:childTnLst>
                                    <p:set>
                                      <p:cBhvr>
                                        <p:cTn id="166" dur="1" fill="hold">
                                          <p:stCondLst>
                                            <p:cond delay="0"/>
                                          </p:stCondLst>
                                        </p:cTn>
                                        <p:tgtEl>
                                          <p:spTgt spid="36"/>
                                        </p:tgtEl>
                                        <p:attrNameLst>
                                          <p:attrName>style.visibility</p:attrName>
                                        </p:attrNameLst>
                                      </p:cBhvr>
                                      <p:to>
                                        <p:strVal val="visible"/>
                                      </p:to>
                                    </p:set>
                                    <p:anim calcmode="lin" valueType="num">
                                      <p:cBhvr>
                                        <p:cTn id="167" dur="3000" fill="hold"/>
                                        <p:tgtEl>
                                          <p:spTgt spid="36"/>
                                        </p:tgtEl>
                                        <p:attrNameLst>
                                          <p:attrName>ppt_w</p:attrName>
                                        </p:attrNameLst>
                                      </p:cBhvr>
                                      <p:tavLst>
                                        <p:tav tm="0">
                                          <p:val>
                                            <p:fltVal val="0"/>
                                          </p:val>
                                        </p:tav>
                                        <p:tav tm="100000">
                                          <p:val>
                                            <p:strVal val="#ppt_w"/>
                                          </p:val>
                                        </p:tav>
                                      </p:tavLst>
                                    </p:anim>
                                    <p:anim calcmode="lin" valueType="num">
                                      <p:cBhvr>
                                        <p:cTn id="168" dur="3000" fill="hold"/>
                                        <p:tgtEl>
                                          <p:spTgt spid="36"/>
                                        </p:tgtEl>
                                        <p:attrNameLst>
                                          <p:attrName>ppt_h</p:attrName>
                                        </p:attrNameLst>
                                      </p:cBhvr>
                                      <p:tavLst>
                                        <p:tav tm="0">
                                          <p:val>
                                            <p:fltVal val="0"/>
                                          </p:val>
                                        </p:tav>
                                        <p:tav tm="100000">
                                          <p:val>
                                            <p:strVal val="#ppt_h"/>
                                          </p:val>
                                        </p:tav>
                                      </p:tavLst>
                                    </p:anim>
                                    <p:animEffect transition="in" filter="fade">
                                      <p:cBhvr>
                                        <p:cTn id="169" dur="3000"/>
                                        <p:tgtEl>
                                          <p:spTgt spid="36"/>
                                        </p:tgtEl>
                                      </p:cBhvr>
                                    </p:animEffect>
                                  </p:childTnLst>
                                  <p:subTnLst>
                                    <p:set>
                                      <p:cBhvr override="childStyle">
                                        <p:cTn dur="1" fill="hold" display="0" masterRel="sameClick" afterEffect="1">
                                          <p:stCondLst>
                                            <p:cond evt="end" delay="0">
                                              <p:tn val="165"/>
                                            </p:cond>
                                          </p:stCondLst>
                                        </p:cTn>
                                        <p:tgtEl>
                                          <p:spTgt spid="36"/>
                                        </p:tgtEl>
                                        <p:attrNameLst>
                                          <p:attrName>style.visibility</p:attrName>
                                        </p:attrNameLst>
                                      </p:cBhvr>
                                      <p:to>
                                        <p:strVal val="hidden"/>
                                      </p:to>
                                    </p:set>
                                    <p:audio>
                                      <p:cMediaNode vol="100000">
                                        <p:cTn display="0" masterRel="sameClick">
                                          <p:stCondLst>
                                            <p:cond evt="begin" delay="0">
                                              <p:tn val="165"/>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7"/>
                  </p:tgtEl>
                </p:cond>
              </p:nextCondLst>
            </p:seq>
            <p:seq concurrent="1" nextAc="seek">
              <p:cTn id="170" restart="whenNotActive" fill="hold" evtFilter="cancelBubble" nodeType="interactiveSeq">
                <p:stCondLst>
                  <p:cond evt="onClick" delay="0">
                    <p:tgtEl>
                      <p:spTgt spid="18"/>
                    </p:tgtEl>
                  </p:cond>
                </p:stCondLst>
                <p:endSync evt="end" delay="0">
                  <p:rtn val="all"/>
                </p:endSync>
                <p:childTnLst>
                  <p:par>
                    <p:cTn id="171" fill="hold">
                      <p:stCondLst>
                        <p:cond delay="0"/>
                      </p:stCondLst>
                      <p:childTnLst>
                        <p:par>
                          <p:cTn id="172" fill="hold">
                            <p:stCondLst>
                              <p:cond delay="0"/>
                            </p:stCondLst>
                            <p:childTnLst>
                              <p:par>
                                <p:cTn id="173" presetID="53" presetClass="entr" presetSubtype="16" fill="hold" grpId="0" nodeType="clickEffect">
                                  <p:stCondLst>
                                    <p:cond delay="0"/>
                                  </p:stCondLst>
                                  <p:childTnLst>
                                    <p:set>
                                      <p:cBhvr>
                                        <p:cTn id="174" dur="1" fill="hold">
                                          <p:stCondLst>
                                            <p:cond delay="0"/>
                                          </p:stCondLst>
                                        </p:cTn>
                                        <p:tgtEl>
                                          <p:spTgt spid="37"/>
                                        </p:tgtEl>
                                        <p:attrNameLst>
                                          <p:attrName>style.visibility</p:attrName>
                                        </p:attrNameLst>
                                      </p:cBhvr>
                                      <p:to>
                                        <p:strVal val="visible"/>
                                      </p:to>
                                    </p:set>
                                    <p:anim calcmode="lin" valueType="num">
                                      <p:cBhvr>
                                        <p:cTn id="175" dur="3000" fill="hold"/>
                                        <p:tgtEl>
                                          <p:spTgt spid="37"/>
                                        </p:tgtEl>
                                        <p:attrNameLst>
                                          <p:attrName>ppt_w</p:attrName>
                                        </p:attrNameLst>
                                      </p:cBhvr>
                                      <p:tavLst>
                                        <p:tav tm="0">
                                          <p:val>
                                            <p:fltVal val="0"/>
                                          </p:val>
                                        </p:tav>
                                        <p:tav tm="100000">
                                          <p:val>
                                            <p:strVal val="#ppt_w"/>
                                          </p:val>
                                        </p:tav>
                                      </p:tavLst>
                                    </p:anim>
                                    <p:anim calcmode="lin" valueType="num">
                                      <p:cBhvr>
                                        <p:cTn id="176" dur="3000" fill="hold"/>
                                        <p:tgtEl>
                                          <p:spTgt spid="37"/>
                                        </p:tgtEl>
                                        <p:attrNameLst>
                                          <p:attrName>ppt_h</p:attrName>
                                        </p:attrNameLst>
                                      </p:cBhvr>
                                      <p:tavLst>
                                        <p:tav tm="0">
                                          <p:val>
                                            <p:fltVal val="0"/>
                                          </p:val>
                                        </p:tav>
                                        <p:tav tm="100000">
                                          <p:val>
                                            <p:strVal val="#ppt_h"/>
                                          </p:val>
                                        </p:tav>
                                      </p:tavLst>
                                    </p:anim>
                                    <p:animEffect transition="in" filter="fade">
                                      <p:cBhvr>
                                        <p:cTn id="177" dur="3000"/>
                                        <p:tgtEl>
                                          <p:spTgt spid="37"/>
                                        </p:tgtEl>
                                      </p:cBhvr>
                                    </p:animEffect>
                                  </p:childTnLst>
                                  <p:subTnLst>
                                    <p:set>
                                      <p:cBhvr override="childStyle">
                                        <p:cTn dur="1" fill="hold" display="0" masterRel="sameClick" afterEffect="1">
                                          <p:stCondLst>
                                            <p:cond evt="end" delay="0">
                                              <p:tn val="173"/>
                                            </p:cond>
                                          </p:stCondLst>
                                        </p:cTn>
                                        <p:tgtEl>
                                          <p:spTgt spid="37"/>
                                        </p:tgtEl>
                                        <p:attrNameLst>
                                          <p:attrName>style.visibility</p:attrName>
                                        </p:attrNameLst>
                                      </p:cBhvr>
                                      <p:to>
                                        <p:strVal val="hidden"/>
                                      </p:to>
                                    </p:set>
                                    <p:audio>
                                      <p:cMediaNode vol="100000">
                                        <p:cTn display="0" masterRel="sameClick">
                                          <p:stCondLst>
                                            <p:cond evt="begin" delay="0">
                                              <p:tn val="17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8"/>
                  </p:tgtEl>
                </p:cond>
              </p:nextCondLst>
            </p:seq>
            <p:seq concurrent="1" nextAc="seek">
              <p:cTn id="178" restart="whenNotActive" fill="hold" evtFilter="cancelBubble" nodeType="interactiveSeq">
                <p:stCondLst>
                  <p:cond evt="onClick" delay="0">
                    <p:tgtEl>
                      <p:spTgt spid="21"/>
                    </p:tgtEl>
                  </p:cond>
                </p:stCondLst>
                <p:endSync evt="end" delay="0">
                  <p:rtn val="all"/>
                </p:endSync>
                <p:childTnLst>
                  <p:par>
                    <p:cTn id="179" fill="hold">
                      <p:stCondLst>
                        <p:cond delay="0"/>
                      </p:stCondLst>
                      <p:childTnLst>
                        <p:par>
                          <p:cTn id="180" fill="hold">
                            <p:stCondLst>
                              <p:cond delay="0"/>
                            </p:stCondLst>
                            <p:childTnLst>
                              <p:par>
                                <p:cTn id="181" presetID="53" presetClass="entr" presetSubtype="16" fill="hold" grpId="0" nodeType="clickEffect">
                                  <p:stCondLst>
                                    <p:cond delay="0"/>
                                  </p:stCondLst>
                                  <p:childTnLst>
                                    <p:set>
                                      <p:cBhvr>
                                        <p:cTn id="182" dur="1" fill="hold">
                                          <p:stCondLst>
                                            <p:cond delay="0"/>
                                          </p:stCondLst>
                                        </p:cTn>
                                        <p:tgtEl>
                                          <p:spTgt spid="38"/>
                                        </p:tgtEl>
                                        <p:attrNameLst>
                                          <p:attrName>style.visibility</p:attrName>
                                        </p:attrNameLst>
                                      </p:cBhvr>
                                      <p:to>
                                        <p:strVal val="visible"/>
                                      </p:to>
                                    </p:set>
                                    <p:anim calcmode="lin" valueType="num">
                                      <p:cBhvr>
                                        <p:cTn id="183" dur="3000" fill="hold"/>
                                        <p:tgtEl>
                                          <p:spTgt spid="38"/>
                                        </p:tgtEl>
                                        <p:attrNameLst>
                                          <p:attrName>ppt_w</p:attrName>
                                        </p:attrNameLst>
                                      </p:cBhvr>
                                      <p:tavLst>
                                        <p:tav tm="0">
                                          <p:val>
                                            <p:fltVal val="0"/>
                                          </p:val>
                                        </p:tav>
                                        <p:tav tm="100000">
                                          <p:val>
                                            <p:strVal val="#ppt_w"/>
                                          </p:val>
                                        </p:tav>
                                      </p:tavLst>
                                    </p:anim>
                                    <p:anim calcmode="lin" valueType="num">
                                      <p:cBhvr>
                                        <p:cTn id="184" dur="3000" fill="hold"/>
                                        <p:tgtEl>
                                          <p:spTgt spid="38"/>
                                        </p:tgtEl>
                                        <p:attrNameLst>
                                          <p:attrName>ppt_h</p:attrName>
                                        </p:attrNameLst>
                                      </p:cBhvr>
                                      <p:tavLst>
                                        <p:tav tm="0">
                                          <p:val>
                                            <p:fltVal val="0"/>
                                          </p:val>
                                        </p:tav>
                                        <p:tav tm="100000">
                                          <p:val>
                                            <p:strVal val="#ppt_h"/>
                                          </p:val>
                                        </p:tav>
                                      </p:tavLst>
                                    </p:anim>
                                    <p:animEffect transition="in" filter="fade">
                                      <p:cBhvr>
                                        <p:cTn id="185" dur="3000"/>
                                        <p:tgtEl>
                                          <p:spTgt spid="38"/>
                                        </p:tgtEl>
                                      </p:cBhvr>
                                    </p:animEffect>
                                  </p:childTnLst>
                                  <p:subTnLst>
                                    <p:set>
                                      <p:cBhvr override="childStyle">
                                        <p:cTn dur="1" fill="hold" display="0" masterRel="sameClick" afterEffect="1">
                                          <p:stCondLst>
                                            <p:cond evt="end" delay="0">
                                              <p:tn val="181"/>
                                            </p:cond>
                                          </p:stCondLst>
                                        </p:cTn>
                                        <p:tgtEl>
                                          <p:spTgt spid="38"/>
                                        </p:tgtEl>
                                        <p:attrNameLst>
                                          <p:attrName>style.visibility</p:attrName>
                                        </p:attrNameLst>
                                      </p:cBhvr>
                                      <p:to>
                                        <p:strVal val="hidden"/>
                                      </p:to>
                                    </p:set>
                                    <p:audio>
                                      <p:cMediaNode vol="100000">
                                        <p:cTn display="0" masterRel="sameClick">
                                          <p:stCondLst>
                                            <p:cond evt="begin" delay="0">
                                              <p:tn val="18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1"/>
                  </p:tgtEl>
                </p:cond>
              </p:nextCondLst>
            </p:seq>
            <p:seq concurrent="1" nextAc="seek">
              <p:cTn id="186" restart="whenNotActive" fill="hold" evtFilter="cancelBubble" nodeType="interactiveSeq">
                <p:stCondLst>
                  <p:cond evt="onClick" delay="0">
                    <p:tgtEl>
                      <p:spTgt spid="24"/>
                    </p:tgtEl>
                  </p:cond>
                </p:stCondLst>
                <p:endSync evt="end" delay="0">
                  <p:rtn val="all"/>
                </p:endSync>
                <p:childTnLst>
                  <p:par>
                    <p:cTn id="187" fill="hold">
                      <p:stCondLst>
                        <p:cond delay="0"/>
                      </p:stCondLst>
                      <p:childTnLst>
                        <p:par>
                          <p:cTn id="188" fill="hold">
                            <p:stCondLst>
                              <p:cond delay="0"/>
                            </p:stCondLst>
                            <p:childTnLst>
                              <p:par>
                                <p:cTn id="189" presetID="53" presetClass="entr" presetSubtype="16" fill="hold" grpId="0" nodeType="clickEffect">
                                  <p:stCondLst>
                                    <p:cond delay="0"/>
                                  </p:stCondLst>
                                  <p:childTnLst>
                                    <p:set>
                                      <p:cBhvr>
                                        <p:cTn id="190" dur="1" fill="hold">
                                          <p:stCondLst>
                                            <p:cond delay="0"/>
                                          </p:stCondLst>
                                        </p:cTn>
                                        <p:tgtEl>
                                          <p:spTgt spid="39"/>
                                        </p:tgtEl>
                                        <p:attrNameLst>
                                          <p:attrName>style.visibility</p:attrName>
                                        </p:attrNameLst>
                                      </p:cBhvr>
                                      <p:to>
                                        <p:strVal val="visible"/>
                                      </p:to>
                                    </p:set>
                                    <p:anim calcmode="lin" valueType="num">
                                      <p:cBhvr>
                                        <p:cTn id="191" dur="3000" fill="hold"/>
                                        <p:tgtEl>
                                          <p:spTgt spid="39"/>
                                        </p:tgtEl>
                                        <p:attrNameLst>
                                          <p:attrName>ppt_w</p:attrName>
                                        </p:attrNameLst>
                                      </p:cBhvr>
                                      <p:tavLst>
                                        <p:tav tm="0">
                                          <p:val>
                                            <p:fltVal val="0"/>
                                          </p:val>
                                        </p:tav>
                                        <p:tav tm="100000">
                                          <p:val>
                                            <p:strVal val="#ppt_w"/>
                                          </p:val>
                                        </p:tav>
                                      </p:tavLst>
                                    </p:anim>
                                    <p:anim calcmode="lin" valueType="num">
                                      <p:cBhvr>
                                        <p:cTn id="192" dur="3000" fill="hold"/>
                                        <p:tgtEl>
                                          <p:spTgt spid="39"/>
                                        </p:tgtEl>
                                        <p:attrNameLst>
                                          <p:attrName>ppt_h</p:attrName>
                                        </p:attrNameLst>
                                      </p:cBhvr>
                                      <p:tavLst>
                                        <p:tav tm="0">
                                          <p:val>
                                            <p:fltVal val="0"/>
                                          </p:val>
                                        </p:tav>
                                        <p:tav tm="100000">
                                          <p:val>
                                            <p:strVal val="#ppt_h"/>
                                          </p:val>
                                        </p:tav>
                                      </p:tavLst>
                                    </p:anim>
                                    <p:animEffect transition="in" filter="fade">
                                      <p:cBhvr>
                                        <p:cTn id="193" dur="3000"/>
                                        <p:tgtEl>
                                          <p:spTgt spid="39"/>
                                        </p:tgtEl>
                                      </p:cBhvr>
                                    </p:animEffect>
                                  </p:childTnLst>
                                  <p:subTnLst>
                                    <p:set>
                                      <p:cBhvr override="childStyle">
                                        <p:cTn dur="1" fill="hold" display="0" masterRel="sameClick" afterEffect="1">
                                          <p:stCondLst>
                                            <p:cond evt="end" delay="0">
                                              <p:tn val="189"/>
                                            </p:cond>
                                          </p:stCondLst>
                                        </p:cTn>
                                        <p:tgtEl>
                                          <p:spTgt spid="39"/>
                                        </p:tgtEl>
                                        <p:attrNameLst>
                                          <p:attrName>style.visibility</p:attrName>
                                        </p:attrNameLst>
                                      </p:cBhvr>
                                      <p:to>
                                        <p:strVal val="hidden"/>
                                      </p:to>
                                    </p:set>
                                    <p:audio>
                                      <p:cMediaNode>
                                        <p:cTn display="0" masterRel="sameClick">
                                          <p:stCondLst>
                                            <p:cond evt="begin" delay="0">
                                              <p:tn val="189"/>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4"/>
                  </p:tgtEl>
                </p:cond>
              </p:nextCondLst>
            </p:seq>
            <p:seq concurrent="1" nextAc="seek">
              <p:cTn id="194" restart="whenNotActive" fill="hold" evtFilter="cancelBubble" nodeType="interactiveSeq">
                <p:stCondLst>
                  <p:cond evt="onClick" delay="0">
                    <p:tgtEl>
                      <p:spTgt spid="19"/>
                    </p:tgtEl>
                  </p:cond>
                </p:stCondLst>
                <p:endSync evt="end" delay="0">
                  <p:rtn val="all"/>
                </p:endSync>
                <p:childTnLst>
                  <p:par>
                    <p:cTn id="195" fill="hold">
                      <p:stCondLst>
                        <p:cond delay="0"/>
                      </p:stCondLst>
                      <p:childTnLst>
                        <p:par>
                          <p:cTn id="196" fill="hold">
                            <p:stCondLst>
                              <p:cond delay="0"/>
                            </p:stCondLst>
                            <p:childTnLst>
                              <p:par>
                                <p:cTn id="197" presetID="53" presetClass="entr" presetSubtype="16" fill="hold" grpId="0" nodeType="clickEffect">
                                  <p:stCondLst>
                                    <p:cond delay="0"/>
                                  </p:stCondLst>
                                  <p:childTnLst>
                                    <p:set>
                                      <p:cBhvr>
                                        <p:cTn id="198" dur="1" fill="hold">
                                          <p:stCondLst>
                                            <p:cond delay="0"/>
                                          </p:stCondLst>
                                        </p:cTn>
                                        <p:tgtEl>
                                          <p:spTgt spid="40"/>
                                        </p:tgtEl>
                                        <p:attrNameLst>
                                          <p:attrName>style.visibility</p:attrName>
                                        </p:attrNameLst>
                                      </p:cBhvr>
                                      <p:to>
                                        <p:strVal val="visible"/>
                                      </p:to>
                                    </p:set>
                                    <p:anim calcmode="lin" valueType="num">
                                      <p:cBhvr>
                                        <p:cTn id="199" dur="3000" fill="hold"/>
                                        <p:tgtEl>
                                          <p:spTgt spid="40"/>
                                        </p:tgtEl>
                                        <p:attrNameLst>
                                          <p:attrName>ppt_w</p:attrName>
                                        </p:attrNameLst>
                                      </p:cBhvr>
                                      <p:tavLst>
                                        <p:tav tm="0">
                                          <p:val>
                                            <p:fltVal val="0"/>
                                          </p:val>
                                        </p:tav>
                                        <p:tav tm="100000">
                                          <p:val>
                                            <p:strVal val="#ppt_w"/>
                                          </p:val>
                                        </p:tav>
                                      </p:tavLst>
                                    </p:anim>
                                    <p:anim calcmode="lin" valueType="num">
                                      <p:cBhvr>
                                        <p:cTn id="200" dur="3000" fill="hold"/>
                                        <p:tgtEl>
                                          <p:spTgt spid="40"/>
                                        </p:tgtEl>
                                        <p:attrNameLst>
                                          <p:attrName>ppt_h</p:attrName>
                                        </p:attrNameLst>
                                      </p:cBhvr>
                                      <p:tavLst>
                                        <p:tav tm="0">
                                          <p:val>
                                            <p:fltVal val="0"/>
                                          </p:val>
                                        </p:tav>
                                        <p:tav tm="100000">
                                          <p:val>
                                            <p:strVal val="#ppt_h"/>
                                          </p:val>
                                        </p:tav>
                                      </p:tavLst>
                                    </p:anim>
                                    <p:animEffect transition="in" filter="fade">
                                      <p:cBhvr>
                                        <p:cTn id="201" dur="3000"/>
                                        <p:tgtEl>
                                          <p:spTgt spid="40"/>
                                        </p:tgtEl>
                                      </p:cBhvr>
                                    </p:animEffect>
                                  </p:childTnLst>
                                  <p:subTnLst>
                                    <p:set>
                                      <p:cBhvr override="childStyle">
                                        <p:cTn dur="1" fill="hold" display="0" masterRel="sameClick" afterEffect="1">
                                          <p:stCondLst>
                                            <p:cond evt="end" delay="0">
                                              <p:tn val="197"/>
                                            </p:cond>
                                          </p:stCondLst>
                                        </p:cTn>
                                        <p:tgtEl>
                                          <p:spTgt spid="40"/>
                                        </p:tgtEl>
                                        <p:attrNameLst>
                                          <p:attrName>style.visibility</p:attrName>
                                        </p:attrNameLst>
                                      </p:cBhvr>
                                      <p:to>
                                        <p:strVal val="hidden"/>
                                      </p:to>
                                    </p:set>
                                    <p:audio>
                                      <p:cMediaNode vol="100000">
                                        <p:cTn display="0" masterRel="sameClick">
                                          <p:stCondLst>
                                            <p:cond evt="begin" delay="0">
                                              <p:tn val="197"/>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9"/>
                  </p:tgtEl>
                </p:cond>
              </p:nextCondLst>
            </p:seq>
            <p:seq concurrent="1" nextAc="seek">
              <p:cTn id="202" restart="whenNotActive" fill="hold" evtFilter="cancelBubble" nodeType="interactiveSeq">
                <p:stCondLst>
                  <p:cond evt="onClick" delay="0">
                    <p:tgtEl>
                      <p:spTgt spid="22"/>
                    </p:tgtEl>
                  </p:cond>
                </p:stCondLst>
                <p:endSync evt="end" delay="0">
                  <p:rtn val="all"/>
                </p:endSync>
                <p:childTnLst>
                  <p:par>
                    <p:cTn id="203" fill="hold">
                      <p:stCondLst>
                        <p:cond delay="0"/>
                      </p:stCondLst>
                      <p:childTnLst>
                        <p:par>
                          <p:cTn id="204" fill="hold">
                            <p:stCondLst>
                              <p:cond delay="0"/>
                            </p:stCondLst>
                            <p:childTnLst>
                              <p:par>
                                <p:cTn id="205" presetID="53" presetClass="entr" presetSubtype="16" fill="hold" grpId="0" nodeType="clickEffect">
                                  <p:stCondLst>
                                    <p:cond delay="0"/>
                                  </p:stCondLst>
                                  <p:childTnLst>
                                    <p:set>
                                      <p:cBhvr>
                                        <p:cTn id="206" dur="1" fill="hold">
                                          <p:stCondLst>
                                            <p:cond delay="0"/>
                                          </p:stCondLst>
                                        </p:cTn>
                                        <p:tgtEl>
                                          <p:spTgt spid="43"/>
                                        </p:tgtEl>
                                        <p:attrNameLst>
                                          <p:attrName>style.visibility</p:attrName>
                                        </p:attrNameLst>
                                      </p:cBhvr>
                                      <p:to>
                                        <p:strVal val="visible"/>
                                      </p:to>
                                    </p:set>
                                    <p:anim calcmode="lin" valueType="num">
                                      <p:cBhvr>
                                        <p:cTn id="207" dur="3000" fill="hold"/>
                                        <p:tgtEl>
                                          <p:spTgt spid="43"/>
                                        </p:tgtEl>
                                        <p:attrNameLst>
                                          <p:attrName>ppt_w</p:attrName>
                                        </p:attrNameLst>
                                      </p:cBhvr>
                                      <p:tavLst>
                                        <p:tav tm="0">
                                          <p:val>
                                            <p:fltVal val="0"/>
                                          </p:val>
                                        </p:tav>
                                        <p:tav tm="100000">
                                          <p:val>
                                            <p:strVal val="#ppt_w"/>
                                          </p:val>
                                        </p:tav>
                                      </p:tavLst>
                                    </p:anim>
                                    <p:anim calcmode="lin" valueType="num">
                                      <p:cBhvr>
                                        <p:cTn id="208" dur="3000" fill="hold"/>
                                        <p:tgtEl>
                                          <p:spTgt spid="43"/>
                                        </p:tgtEl>
                                        <p:attrNameLst>
                                          <p:attrName>ppt_h</p:attrName>
                                        </p:attrNameLst>
                                      </p:cBhvr>
                                      <p:tavLst>
                                        <p:tav tm="0">
                                          <p:val>
                                            <p:fltVal val="0"/>
                                          </p:val>
                                        </p:tav>
                                        <p:tav tm="100000">
                                          <p:val>
                                            <p:strVal val="#ppt_h"/>
                                          </p:val>
                                        </p:tav>
                                      </p:tavLst>
                                    </p:anim>
                                    <p:animEffect transition="in" filter="fade">
                                      <p:cBhvr>
                                        <p:cTn id="209" dur="3000"/>
                                        <p:tgtEl>
                                          <p:spTgt spid="43"/>
                                        </p:tgtEl>
                                      </p:cBhvr>
                                    </p:animEffect>
                                  </p:childTnLst>
                                  <p:subTnLst>
                                    <p:set>
                                      <p:cBhvr override="childStyle">
                                        <p:cTn dur="1" fill="hold" display="0" masterRel="sameClick" afterEffect="1">
                                          <p:stCondLst>
                                            <p:cond evt="end" delay="0">
                                              <p:tn val="205"/>
                                            </p:cond>
                                          </p:stCondLst>
                                        </p:cTn>
                                        <p:tgtEl>
                                          <p:spTgt spid="43"/>
                                        </p:tgtEl>
                                        <p:attrNameLst>
                                          <p:attrName>style.visibility</p:attrName>
                                        </p:attrNameLst>
                                      </p:cBhvr>
                                      <p:to>
                                        <p:strVal val="hidden"/>
                                      </p:to>
                                    </p:set>
                                    <p:audio>
                                      <p:cMediaNode vol="100000">
                                        <p:cTn display="0" masterRel="sameClick">
                                          <p:stCondLst>
                                            <p:cond evt="begin" delay="0">
                                              <p:tn val="20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2"/>
                  </p:tgtEl>
                </p:cond>
              </p:nextCondLst>
            </p:seq>
            <p:seq concurrent="1" nextAc="seek">
              <p:cTn id="210" restart="whenNotActive" fill="hold" evtFilter="cancelBubble" nodeType="interactiveSeq">
                <p:stCondLst>
                  <p:cond evt="onClick" delay="0">
                    <p:tgtEl>
                      <p:spTgt spid="28"/>
                    </p:tgtEl>
                  </p:cond>
                </p:stCondLst>
                <p:endSync evt="end" delay="0">
                  <p:rtn val="all"/>
                </p:endSync>
                <p:childTnLst>
                  <p:par>
                    <p:cTn id="211" fill="hold">
                      <p:stCondLst>
                        <p:cond delay="0"/>
                      </p:stCondLst>
                      <p:childTnLst>
                        <p:par>
                          <p:cTn id="212" fill="hold">
                            <p:stCondLst>
                              <p:cond delay="0"/>
                            </p:stCondLst>
                            <p:childTnLst>
                              <p:par>
                                <p:cTn id="213" presetID="53" presetClass="entr" presetSubtype="16" fill="hold" grpId="0" nodeType="clickEffect">
                                  <p:stCondLst>
                                    <p:cond delay="0"/>
                                  </p:stCondLst>
                                  <p:childTnLst>
                                    <p:set>
                                      <p:cBhvr>
                                        <p:cTn id="214" dur="1" fill="hold">
                                          <p:stCondLst>
                                            <p:cond delay="0"/>
                                          </p:stCondLst>
                                        </p:cTn>
                                        <p:tgtEl>
                                          <p:spTgt spid="41"/>
                                        </p:tgtEl>
                                        <p:attrNameLst>
                                          <p:attrName>style.visibility</p:attrName>
                                        </p:attrNameLst>
                                      </p:cBhvr>
                                      <p:to>
                                        <p:strVal val="visible"/>
                                      </p:to>
                                    </p:set>
                                    <p:anim calcmode="lin" valueType="num">
                                      <p:cBhvr>
                                        <p:cTn id="215" dur="3000" fill="hold"/>
                                        <p:tgtEl>
                                          <p:spTgt spid="41"/>
                                        </p:tgtEl>
                                        <p:attrNameLst>
                                          <p:attrName>ppt_w</p:attrName>
                                        </p:attrNameLst>
                                      </p:cBhvr>
                                      <p:tavLst>
                                        <p:tav tm="0">
                                          <p:val>
                                            <p:fltVal val="0"/>
                                          </p:val>
                                        </p:tav>
                                        <p:tav tm="100000">
                                          <p:val>
                                            <p:strVal val="#ppt_w"/>
                                          </p:val>
                                        </p:tav>
                                      </p:tavLst>
                                    </p:anim>
                                    <p:anim calcmode="lin" valueType="num">
                                      <p:cBhvr>
                                        <p:cTn id="216" dur="3000" fill="hold"/>
                                        <p:tgtEl>
                                          <p:spTgt spid="41"/>
                                        </p:tgtEl>
                                        <p:attrNameLst>
                                          <p:attrName>ppt_h</p:attrName>
                                        </p:attrNameLst>
                                      </p:cBhvr>
                                      <p:tavLst>
                                        <p:tav tm="0">
                                          <p:val>
                                            <p:fltVal val="0"/>
                                          </p:val>
                                        </p:tav>
                                        <p:tav tm="100000">
                                          <p:val>
                                            <p:strVal val="#ppt_h"/>
                                          </p:val>
                                        </p:tav>
                                      </p:tavLst>
                                    </p:anim>
                                    <p:animEffect transition="in" filter="fade">
                                      <p:cBhvr>
                                        <p:cTn id="217" dur="3000"/>
                                        <p:tgtEl>
                                          <p:spTgt spid="41"/>
                                        </p:tgtEl>
                                      </p:cBhvr>
                                    </p:animEffect>
                                  </p:childTnLst>
                                  <p:subTnLst>
                                    <p:set>
                                      <p:cBhvr override="childStyle">
                                        <p:cTn dur="1" fill="hold" display="0" masterRel="sameClick" afterEffect="1">
                                          <p:stCondLst>
                                            <p:cond evt="end" delay="0">
                                              <p:tn val="213"/>
                                            </p:cond>
                                          </p:stCondLst>
                                        </p:cTn>
                                        <p:tgtEl>
                                          <p:spTgt spid="41"/>
                                        </p:tgtEl>
                                        <p:attrNameLst>
                                          <p:attrName>style.visibility</p:attrName>
                                        </p:attrNameLst>
                                      </p:cBhvr>
                                      <p:to>
                                        <p:strVal val="hidden"/>
                                      </p:to>
                                    </p:set>
                                    <p:audio>
                                      <p:cMediaNode vol="100000">
                                        <p:cTn display="0" masterRel="sameClick">
                                          <p:stCondLst>
                                            <p:cond evt="begin" delay="0">
                                              <p:tn val="21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8"/>
                  </p:tgtEl>
                </p:cond>
              </p:nextCondLst>
            </p:seq>
            <p:seq concurrent="1" nextAc="seek">
              <p:cTn id="218" restart="whenNotActive" fill="hold" evtFilter="cancelBubble" nodeType="interactiveSeq">
                <p:stCondLst>
                  <p:cond evt="onClick" delay="0">
                    <p:tgtEl>
                      <p:spTgt spid="25"/>
                    </p:tgtEl>
                  </p:cond>
                </p:stCondLst>
                <p:endSync evt="end" delay="0">
                  <p:rtn val="all"/>
                </p:endSync>
                <p:childTnLst>
                  <p:par>
                    <p:cTn id="219" fill="hold">
                      <p:stCondLst>
                        <p:cond delay="0"/>
                      </p:stCondLst>
                      <p:childTnLst>
                        <p:par>
                          <p:cTn id="220" fill="hold">
                            <p:stCondLst>
                              <p:cond delay="0"/>
                            </p:stCondLst>
                            <p:childTnLst>
                              <p:par>
                                <p:cTn id="221" presetID="53" presetClass="entr" presetSubtype="16" fill="hold" grpId="0" nodeType="clickEffect">
                                  <p:stCondLst>
                                    <p:cond delay="0"/>
                                  </p:stCondLst>
                                  <p:childTnLst>
                                    <p:set>
                                      <p:cBhvr>
                                        <p:cTn id="222" dur="1" fill="hold">
                                          <p:stCondLst>
                                            <p:cond delay="0"/>
                                          </p:stCondLst>
                                        </p:cTn>
                                        <p:tgtEl>
                                          <p:spTgt spid="42"/>
                                        </p:tgtEl>
                                        <p:attrNameLst>
                                          <p:attrName>style.visibility</p:attrName>
                                        </p:attrNameLst>
                                      </p:cBhvr>
                                      <p:to>
                                        <p:strVal val="visible"/>
                                      </p:to>
                                    </p:set>
                                    <p:anim calcmode="lin" valueType="num">
                                      <p:cBhvr>
                                        <p:cTn id="223" dur="3000" fill="hold"/>
                                        <p:tgtEl>
                                          <p:spTgt spid="42"/>
                                        </p:tgtEl>
                                        <p:attrNameLst>
                                          <p:attrName>ppt_w</p:attrName>
                                        </p:attrNameLst>
                                      </p:cBhvr>
                                      <p:tavLst>
                                        <p:tav tm="0">
                                          <p:val>
                                            <p:fltVal val="0"/>
                                          </p:val>
                                        </p:tav>
                                        <p:tav tm="100000">
                                          <p:val>
                                            <p:strVal val="#ppt_w"/>
                                          </p:val>
                                        </p:tav>
                                      </p:tavLst>
                                    </p:anim>
                                    <p:anim calcmode="lin" valueType="num">
                                      <p:cBhvr>
                                        <p:cTn id="224" dur="3000" fill="hold"/>
                                        <p:tgtEl>
                                          <p:spTgt spid="42"/>
                                        </p:tgtEl>
                                        <p:attrNameLst>
                                          <p:attrName>ppt_h</p:attrName>
                                        </p:attrNameLst>
                                      </p:cBhvr>
                                      <p:tavLst>
                                        <p:tav tm="0">
                                          <p:val>
                                            <p:fltVal val="0"/>
                                          </p:val>
                                        </p:tav>
                                        <p:tav tm="100000">
                                          <p:val>
                                            <p:strVal val="#ppt_h"/>
                                          </p:val>
                                        </p:tav>
                                      </p:tavLst>
                                    </p:anim>
                                    <p:animEffect transition="in" filter="fade">
                                      <p:cBhvr>
                                        <p:cTn id="225" dur="3000"/>
                                        <p:tgtEl>
                                          <p:spTgt spid="42"/>
                                        </p:tgtEl>
                                      </p:cBhvr>
                                    </p:animEffect>
                                  </p:childTnLst>
                                  <p:subTnLst>
                                    <p:set>
                                      <p:cBhvr override="childStyle">
                                        <p:cTn dur="1" fill="hold" display="0" masterRel="sameClick" afterEffect="1">
                                          <p:stCondLst>
                                            <p:cond evt="end" delay="0">
                                              <p:tn val="221"/>
                                            </p:cond>
                                          </p:stCondLst>
                                        </p:cTn>
                                        <p:tgtEl>
                                          <p:spTgt spid="42"/>
                                        </p:tgtEl>
                                        <p:attrNameLst>
                                          <p:attrName>style.visibility</p:attrName>
                                        </p:attrNameLst>
                                      </p:cBhvr>
                                      <p:to>
                                        <p:strVal val="hidden"/>
                                      </p:to>
                                    </p:set>
                                    <p:audio>
                                      <p:cMediaNode vol="100000">
                                        <p:cTn display="0" masterRel="sameClick">
                                          <p:stCondLst>
                                            <p:cond evt="begin" delay="0">
                                              <p:tn val="221"/>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5"/>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1" grpId="0"/>
      <p:bldP spid="31" grpId="1"/>
      <p:bldP spid="32" grpId="0" animBg="1"/>
      <p:bldP spid="33" grpId="0" animBg="1"/>
      <p:bldP spid="34" grpId="0" animBg="1"/>
      <p:bldP spid="35" grpId="0" animBg="1"/>
      <p:bldP spid="36" grpId="0" animBg="1"/>
      <p:bldP spid="37" grpId="0" animBg="1"/>
      <p:bldP spid="39" grpId="0" animBg="1"/>
      <p:bldP spid="40" grpId="0" animBg="1"/>
      <p:bldP spid="41" grpId="0" animBg="1"/>
      <p:bldP spid="42" grpId="0" animBg="1"/>
      <p:bldP spid="43" grpId="0" animBg="1"/>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096502"/>
            <a:ext cx="9004361" cy="3877985"/>
          </a:xfrm>
          <a:prstGeom prst="rect">
            <a:avLst/>
          </a:prstGeom>
          <a:solidFill>
            <a:schemeClr val="accent1">
              <a:lumMod val="50000"/>
            </a:schemeClr>
          </a:solidFill>
        </p:spPr>
        <p:txBody>
          <a:bodyPr wrap="square" rtlCol="0">
            <a:spAutoFit/>
          </a:bodyPr>
          <a:lstStyle/>
          <a:p>
            <a:r>
              <a:rPr lang="bn-IN" sz="2700" dirty="0">
                <a:latin typeface="NikoshBAN" panose="02000000000000000000" pitchFamily="2" charset="0"/>
                <a:cs typeface="NikoshBAN" panose="02000000000000000000" pitchFamily="2" charset="0"/>
              </a:rPr>
              <a:t>  </a:t>
            </a:r>
            <a:r>
              <a:rPr lang="bn-IN" sz="2700" dirty="0" smtClean="0">
                <a:latin typeface="NikoshBAN" panose="02000000000000000000" pitchFamily="2" charset="0"/>
                <a:cs typeface="NikoshBAN" panose="02000000000000000000" pitchFamily="2" charset="0"/>
              </a:rPr>
              <a:t>  </a:t>
            </a:r>
            <a:r>
              <a:rPr lang="bn-BD" sz="2700" dirty="0">
                <a:solidFill>
                  <a:schemeClr val="bg1"/>
                </a:solidFill>
                <a:latin typeface="NikoshBAN" panose="02000000000000000000" pitchFamily="2" charset="0"/>
                <a:cs typeface="NikoshBAN" panose="02000000000000000000" pitchFamily="2" charset="0"/>
              </a:rPr>
              <a:t>৭</a:t>
            </a:r>
            <a:r>
              <a:rPr lang="bn-IN" sz="2700" dirty="0" smtClean="0">
                <a:solidFill>
                  <a:schemeClr val="bg1"/>
                </a:solidFill>
                <a:latin typeface="NikoshBAN" panose="02000000000000000000" pitchFamily="2" charset="0"/>
                <a:cs typeface="NikoshBAN" panose="02000000000000000000" pitchFamily="2" charset="0"/>
              </a:rPr>
              <a:t>।</a:t>
            </a:r>
            <a:r>
              <a:rPr lang="bn-BD" sz="2700" dirty="0" smtClean="0">
                <a:solidFill>
                  <a:schemeClr val="bg1"/>
                </a:solidFill>
                <a:latin typeface="NikoshBAN" panose="02000000000000000000" pitchFamily="2" charset="0"/>
                <a:cs typeface="NikoshBAN" panose="02000000000000000000" pitchFamily="2" charset="0"/>
              </a:rPr>
              <a:t>খাদ্য উৎপাদনের এই সাফল্য কোন বিষয়টির সাথে অধিকতর প্রাসঙ্গিক?</a:t>
            </a:r>
            <a:endParaRPr lang="bn-IN" sz="2700" dirty="0">
              <a:solidFill>
                <a:schemeClr val="bg1"/>
              </a:solidFill>
              <a:latin typeface="NikoshBAN" panose="02000000000000000000" pitchFamily="2" charset="0"/>
              <a:cs typeface="NikoshBAN" panose="02000000000000000000" pitchFamily="2" charset="0"/>
            </a:endParaRPr>
          </a:p>
          <a:p>
            <a:r>
              <a:rPr lang="bn-IN" sz="2700" dirty="0">
                <a:solidFill>
                  <a:schemeClr val="bg1"/>
                </a:solidFill>
                <a:latin typeface="NikoshBAN" panose="02000000000000000000" pitchFamily="2" charset="0"/>
                <a:cs typeface="NikoshBAN" panose="02000000000000000000" pitchFamily="2" charset="0"/>
              </a:rPr>
              <a:t>          </a:t>
            </a:r>
            <a:r>
              <a:rPr lang="bn-IN" sz="2700" dirty="0" smtClean="0">
                <a:solidFill>
                  <a:schemeClr val="bg1"/>
                </a:solidFill>
                <a:latin typeface="NikoshBAN" panose="02000000000000000000" pitchFamily="2" charset="0"/>
                <a:cs typeface="NikoshBAN" panose="02000000000000000000" pitchFamily="2" charset="0"/>
              </a:rPr>
              <a:t>        </a:t>
            </a:r>
            <a:r>
              <a:rPr lang="bn-IN" sz="3000" dirty="0" smtClean="0">
                <a:solidFill>
                  <a:schemeClr val="bg1"/>
                </a:solidFill>
                <a:latin typeface="NikoshBAN" panose="02000000000000000000" pitchFamily="2" charset="0"/>
                <a:cs typeface="NikoshBAN" panose="02000000000000000000" pitchFamily="2" charset="0"/>
              </a:rPr>
              <a:t> </a:t>
            </a:r>
            <a:r>
              <a:rPr lang="bn-IN" sz="2700" dirty="0" smtClean="0">
                <a:solidFill>
                  <a:schemeClr val="bg1"/>
                </a:solidFill>
                <a:latin typeface="NikoshBAN" panose="02000000000000000000" pitchFamily="2" charset="0"/>
                <a:cs typeface="NikoshBAN" panose="02000000000000000000" pitchFamily="2" charset="0"/>
              </a:rPr>
              <a:t>               </a:t>
            </a:r>
          </a:p>
          <a:p>
            <a:r>
              <a:rPr lang="bn-IN" sz="2700" dirty="0" smtClean="0">
                <a:solidFill>
                  <a:schemeClr val="bg1"/>
                </a:solidFill>
                <a:latin typeface="NikoshBAN" panose="02000000000000000000" pitchFamily="2" charset="0"/>
                <a:cs typeface="NikoshBAN" panose="02000000000000000000" pitchFamily="2" charset="0"/>
              </a:rPr>
              <a:t>   </a:t>
            </a:r>
            <a:endParaRPr lang="en-US" sz="2700" dirty="0" smtClean="0">
              <a:solidFill>
                <a:schemeClr val="bg1"/>
              </a:solidFill>
              <a:latin typeface="NikoshBAN" panose="02000000000000000000" pitchFamily="2" charset="0"/>
              <a:cs typeface="NikoshBAN" panose="02000000000000000000" pitchFamily="2" charset="0"/>
            </a:endParaRPr>
          </a:p>
          <a:p>
            <a:r>
              <a:rPr lang="bn-BD" sz="2700" dirty="0">
                <a:solidFill>
                  <a:schemeClr val="bg1"/>
                </a:solidFill>
                <a:latin typeface="NikoshBAN" panose="02000000000000000000" pitchFamily="2" charset="0"/>
                <a:cs typeface="NikoshBAN" panose="02000000000000000000" pitchFamily="2" charset="0"/>
              </a:rPr>
              <a:t>৮</a:t>
            </a:r>
            <a:r>
              <a:rPr lang="bn-IN" sz="2700" dirty="0" smtClean="0">
                <a:solidFill>
                  <a:schemeClr val="bg1"/>
                </a:solidFill>
                <a:latin typeface="NikoshBAN" panose="02000000000000000000" pitchFamily="2" charset="0"/>
                <a:cs typeface="NikoshBAN" panose="02000000000000000000" pitchFamily="2" charset="0"/>
              </a:rPr>
              <a:t>। </a:t>
            </a:r>
            <a:r>
              <a:rPr lang="bn-BD" sz="2700" dirty="0" smtClean="0">
                <a:solidFill>
                  <a:schemeClr val="bg1"/>
                </a:solidFill>
                <a:latin typeface="NikoshBAN" panose="02000000000000000000" pitchFamily="2" charset="0"/>
                <a:cs typeface="NikoshBAN" panose="02000000000000000000" pitchFamily="2" charset="0"/>
              </a:rPr>
              <a:t>উদ্দীপকে বর্ণিত বিষয়টির সাথে অধিক মিল রয়েছে —</a:t>
            </a:r>
          </a:p>
          <a:p>
            <a:r>
              <a:rPr lang="bn-IN" sz="2700" dirty="0" smtClean="0">
                <a:solidFill>
                  <a:schemeClr val="bg1"/>
                </a:solidFill>
                <a:latin typeface="NikoshBAN" panose="02000000000000000000" pitchFamily="2" charset="0"/>
                <a:cs typeface="NikoshBAN" panose="02000000000000000000" pitchFamily="2" charset="0"/>
              </a:rPr>
              <a:t>           </a:t>
            </a:r>
            <a:r>
              <a:rPr lang="en-US" sz="2700" dirty="0" err="1">
                <a:solidFill>
                  <a:schemeClr val="bg1"/>
                </a:solidFill>
                <a:latin typeface="NikoshBAN" panose="02000000000000000000" pitchFamily="2" charset="0"/>
                <a:cs typeface="NikoshBAN" panose="02000000000000000000" pitchFamily="2" charset="0"/>
              </a:rPr>
              <a:t>i</a:t>
            </a:r>
            <a:r>
              <a:rPr lang="bn-IN" sz="2700" dirty="0">
                <a:solidFill>
                  <a:schemeClr val="bg1"/>
                </a:solidFill>
                <a:latin typeface="NikoshBAN" panose="02000000000000000000" pitchFamily="2" charset="0"/>
                <a:cs typeface="NikoshBAN" panose="02000000000000000000" pitchFamily="2" charset="0"/>
              </a:rPr>
              <a:t>. </a:t>
            </a:r>
            <a:r>
              <a:rPr lang="bn-BD" sz="2700" dirty="0" smtClean="0">
                <a:solidFill>
                  <a:schemeClr val="bg1"/>
                </a:solidFill>
                <a:latin typeface="NikoshBAN" panose="02000000000000000000" pitchFamily="2" charset="0"/>
                <a:cs typeface="NikoshBAN" panose="02000000000000000000" pitchFamily="2" charset="0"/>
              </a:rPr>
              <a:t>ত্রাণ বিতরণ।</a:t>
            </a:r>
            <a:endParaRPr lang="en-US" sz="2700" dirty="0">
              <a:solidFill>
                <a:schemeClr val="bg1"/>
              </a:solidFill>
              <a:latin typeface="NikoshBAN" panose="02000000000000000000" pitchFamily="2" charset="0"/>
              <a:cs typeface="NikoshBAN" panose="02000000000000000000" pitchFamily="2" charset="0"/>
            </a:endParaRPr>
          </a:p>
          <a:p>
            <a:r>
              <a:rPr lang="bn-IN" sz="2700" dirty="0">
                <a:solidFill>
                  <a:schemeClr val="bg1"/>
                </a:solidFill>
                <a:latin typeface="NikoshBAN" panose="02000000000000000000" pitchFamily="2" charset="0"/>
                <a:cs typeface="NikoshBAN" panose="02000000000000000000" pitchFamily="2" charset="0"/>
              </a:rPr>
              <a:t>           </a:t>
            </a:r>
            <a:r>
              <a:rPr lang="en-US" sz="2700" dirty="0">
                <a:solidFill>
                  <a:schemeClr val="bg1"/>
                </a:solidFill>
                <a:latin typeface="NikoshBAN" panose="02000000000000000000" pitchFamily="2" charset="0"/>
                <a:cs typeface="NikoshBAN" panose="02000000000000000000" pitchFamily="2" charset="0"/>
              </a:rPr>
              <a:t>ii</a:t>
            </a:r>
            <a:r>
              <a:rPr lang="bn-IN" sz="2700" dirty="0">
                <a:solidFill>
                  <a:schemeClr val="bg1"/>
                </a:solidFill>
                <a:latin typeface="NikoshBAN" panose="02000000000000000000" pitchFamily="2" charset="0"/>
                <a:cs typeface="NikoshBAN" panose="02000000000000000000" pitchFamily="2" charset="0"/>
              </a:rPr>
              <a:t>. </a:t>
            </a:r>
            <a:r>
              <a:rPr lang="bn-BD" sz="2700" dirty="0" smtClean="0">
                <a:solidFill>
                  <a:schemeClr val="bg1"/>
                </a:solidFill>
                <a:latin typeface="NikoshBAN" panose="02000000000000000000" pitchFamily="2" charset="0"/>
                <a:cs typeface="NikoshBAN" panose="02000000000000000000" pitchFamily="2" charset="0"/>
              </a:rPr>
              <a:t>খাদ্যের ক্রয়যোগ্যতা।</a:t>
            </a:r>
            <a:endParaRPr lang="bn-IN" sz="2700" dirty="0">
              <a:solidFill>
                <a:schemeClr val="bg1"/>
              </a:solidFill>
              <a:latin typeface="NikoshBAN" panose="02000000000000000000" pitchFamily="2" charset="0"/>
              <a:cs typeface="NikoshBAN" panose="02000000000000000000" pitchFamily="2" charset="0"/>
            </a:endParaRPr>
          </a:p>
          <a:p>
            <a:r>
              <a:rPr lang="bn-IN" sz="2700" dirty="0">
                <a:solidFill>
                  <a:schemeClr val="bg1"/>
                </a:solidFill>
                <a:latin typeface="NikoshBAN" panose="02000000000000000000" pitchFamily="2" charset="0"/>
                <a:cs typeface="NikoshBAN" panose="02000000000000000000" pitchFamily="2" charset="0"/>
              </a:rPr>
              <a:t>  </a:t>
            </a:r>
            <a:r>
              <a:rPr lang="en-US" sz="2700" dirty="0">
                <a:solidFill>
                  <a:schemeClr val="bg1"/>
                </a:solidFill>
                <a:latin typeface="NikoshBAN" panose="02000000000000000000" pitchFamily="2" charset="0"/>
                <a:cs typeface="NikoshBAN" panose="02000000000000000000" pitchFamily="2" charset="0"/>
              </a:rPr>
              <a:t> </a:t>
            </a:r>
            <a:r>
              <a:rPr lang="bn-IN" sz="2700" dirty="0">
                <a:solidFill>
                  <a:schemeClr val="bg1"/>
                </a:solidFill>
                <a:latin typeface="NikoshBAN" panose="02000000000000000000" pitchFamily="2" charset="0"/>
                <a:cs typeface="NikoshBAN" panose="02000000000000000000" pitchFamily="2" charset="0"/>
              </a:rPr>
              <a:t>        </a:t>
            </a:r>
            <a:r>
              <a:rPr lang="en-US" sz="2700" dirty="0">
                <a:solidFill>
                  <a:schemeClr val="bg1"/>
                </a:solidFill>
                <a:latin typeface="NikoshBAN" panose="02000000000000000000" pitchFamily="2" charset="0"/>
                <a:cs typeface="NikoshBAN" panose="02000000000000000000" pitchFamily="2" charset="0"/>
              </a:rPr>
              <a:t>iii</a:t>
            </a:r>
            <a:r>
              <a:rPr lang="bn-IN" sz="2700" dirty="0">
                <a:solidFill>
                  <a:schemeClr val="bg1"/>
                </a:solidFill>
                <a:latin typeface="NikoshBAN" panose="02000000000000000000" pitchFamily="2" charset="0"/>
                <a:cs typeface="NikoshBAN" panose="02000000000000000000" pitchFamily="2" charset="0"/>
              </a:rPr>
              <a:t>. </a:t>
            </a:r>
            <a:r>
              <a:rPr lang="bn-BD" sz="2700" dirty="0" smtClean="0">
                <a:solidFill>
                  <a:schemeClr val="bg1"/>
                </a:solidFill>
                <a:latin typeface="NikoshBAN" panose="02000000000000000000" pitchFamily="2" charset="0"/>
                <a:cs typeface="NikoshBAN" panose="02000000000000000000" pitchFamily="2" charset="0"/>
              </a:rPr>
              <a:t>খাদ্যের প্রাপ্যতা </a:t>
            </a:r>
            <a:r>
              <a:rPr lang="bn-IN" sz="2700" dirty="0" smtClean="0">
                <a:solidFill>
                  <a:schemeClr val="bg1"/>
                </a:solidFill>
                <a:latin typeface="NikoshBAN" panose="02000000000000000000" pitchFamily="2" charset="0"/>
                <a:cs typeface="NikoshBAN" panose="02000000000000000000" pitchFamily="2" charset="0"/>
              </a:rPr>
              <a:t>। </a:t>
            </a:r>
            <a:endParaRPr lang="bn-IN" sz="2700" dirty="0">
              <a:solidFill>
                <a:schemeClr val="bg1"/>
              </a:solidFill>
              <a:latin typeface="NikoshBAN" panose="02000000000000000000" pitchFamily="2" charset="0"/>
              <a:cs typeface="NikoshBAN" panose="02000000000000000000" pitchFamily="2" charset="0"/>
            </a:endParaRPr>
          </a:p>
          <a:p>
            <a:r>
              <a:rPr lang="bn-IN" sz="2700" dirty="0">
                <a:solidFill>
                  <a:schemeClr val="bg1"/>
                </a:solidFill>
                <a:latin typeface="NikoshBAN" panose="02000000000000000000" pitchFamily="2" charset="0"/>
                <a:cs typeface="NikoshBAN" panose="02000000000000000000" pitchFamily="2" charset="0"/>
              </a:rPr>
              <a:t>              নিচের কোনটি সঠিক?</a:t>
            </a:r>
          </a:p>
          <a:p>
            <a:r>
              <a:rPr lang="bn-IN" sz="2700" dirty="0">
                <a:solidFill>
                  <a:schemeClr val="bg1"/>
                </a:solidFill>
                <a:latin typeface="NikoshBAN" panose="02000000000000000000" pitchFamily="2" charset="0"/>
                <a:cs typeface="NikoshBAN" panose="02000000000000000000" pitchFamily="2" charset="0"/>
              </a:rPr>
              <a:t>                 </a:t>
            </a:r>
            <a:r>
              <a:rPr lang="en-US" sz="2700" dirty="0" err="1">
                <a:solidFill>
                  <a:schemeClr val="bg1"/>
                </a:solidFill>
                <a:latin typeface="NikoshBAN" panose="02000000000000000000" pitchFamily="2" charset="0"/>
                <a:cs typeface="NikoshBAN" panose="02000000000000000000" pitchFamily="2" charset="0"/>
              </a:rPr>
              <a:t>i</a:t>
            </a:r>
            <a:r>
              <a:rPr lang="en-US" sz="2700" dirty="0">
                <a:solidFill>
                  <a:schemeClr val="bg1"/>
                </a:solidFill>
                <a:latin typeface="NikoshBAN" panose="02000000000000000000" pitchFamily="2" charset="0"/>
                <a:cs typeface="NikoshBAN" panose="02000000000000000000" pitchFamily="2" charset="0"/>
              </a:rPr>
              <a:t> </a:t>
            </a:r>
            <a:r>
              <a:rPr lang="bn-IN" sz="2700" dirty="0">
                <a:solidFill>
                  <a:schemeClr val="bg1"/>
                </a:solidFill>
                <a:latin typeface="NikoshBAN" panose="02000000000000000000" pitchFamily="2" charset="0"/>
                <a:cs typeface="NikoshBAN" panose="02000000000000000000" pitchFamily="2" charset="0"/>
              </a:rPr>
              <a:t>ও</a:t>
            </a:r>
            <a:r>
              <a:rPr lang="en-US" sz="2700" dirty="0">
                <a:solidFill>
                  <a:schemeClr val="bg1"/>
                </a:solidFill>
                <a:latin typeface="NikoshBAN" panose="02000000000000000000" pitchFamily="2" charset="0"/>
                <a:cs typeface="NikoshBAN" panose="02000000000000000000" pitchFamily="2" charset="0"/>
              </a:rPr>
              <a:t> ii </a:t>
            </a:r>
            <a:r>
              <a:rPr lang="bn-IN" sz="2700" dirty="0">
                <a:solidFill>
                  <a:schemeClr val="bg1"/>
                </a:solidFill>
                <a:latin typeface="NikoshBAN" panose="02000000000000000000" pitchFamily="2" charset="0"/>
                <a:cs typeface="NikoshBAN" panose="02000000000000000000" pitchFamily="2" charset="0"/>
              </a:rPr>
              <a:t>            </a:t>
            </a:r>
            <a:r>
              <a:rPr lang="en-US" sz="2700" dirty="0" err="1" smtClean="0">
                <a:solidFill>
                  <a:schemeClr val="bg1"/>
                </a:solidFill>
                <a:latin typeface="NikoshBAN" panose="02000000000000000000" pitchFamily="2" charset="0"/>
                <a:cs typeface="NikoshBAN" panose="02000000000000000000" pitchFamily="2" charset="0"/>
              </a:rPr>
              <a:t>i</a:t>
            </a:r>
            <a:r>
              <a:rPr lang="en-US" sz="2700" dirty="0" smtClean="0">
                <a:solidFill>
                  <a:schemeClr val="bg1"/>
                </a:solidFill>
                <a:latin typeface="NikoshBAN" panose="02000000000000000000" pitchFamily="2" charset="0"/>
                <a:cs typeface="NikoshBAN" panose="02000000000000000000" pitchFamily="2" charset="0"/>
              </a:rPr>
              <a:t>  </a:t>
            </a:r>
            <a:r>
              <a:rPr lang="bn-IN" sz="2700" dirty="0">
                <a:solidFill>
                  <a:schemeClr val="bg1"/>
                </a:solidFill>
                <a:latin typeface="NikoshBAN" panose="02000000000000000000" pitchFamily="2" charset="0"/>
                <a:cs typeface="NikoshBAN" panose="02000000000000000000" pitchFamily="2" charset="0"/>
              </a:rPr>
              <a:t>ও </a:t>
            </a:r>
            <a:r>
              <a:rPr lang="en-US" sz="2700" dirty="0">
                <a:solidFill>
                  <a:schemeClr val="bg1"/>
                </a:solidFill>
                <a:latin typeface="NikoshBAN" panose="02000000000000000000" pitchFamily="2" charset="0"/>
                <a:cs typeface="NikoshBAN" panose="02000000000000000000" pitchFamily="2" charset="0"/>
              </a:rPr>
              <a:t>iii</a:t>
            </a:r>
            <a:r>
              <a:rPr lang="bn-IN" sz="2700" dirty="0">
                <a:solidFill>
                  <a:schemeClr val="bg1"/>
                </a:solidFill>
                <a:latin typeface="NikoshBAN" panose="02000000000000000000" pitchFamily="2" charset="0"/>
                <a:cs typeface="NikoshBAN" panose="02000000000000000000" pitchFamily="2" charset="0"/>
              </a:rPr>
              <a:t>            </a:t>
            </a:r>
            <a:r>
              <a:rPr lang="en-US" sz="2700" dirty="0" err="1" smtClean="0">
                <a:solidFill>
                  <a:schemeClr val="bg1"/>
                </a:solidFill>
                <a:latin typeface="NikoshBAN" panose="02000000000000000000" pitchFamily="2" charset="0"/>
                <a:cs typeface="NikoshBAN" panose="02000000000000000000" pitchFamily="2" charset="0"/>
              </a:rPr>
              <a:t>i</a:t>
            </a:r>
            <a:r>
              <a:rPr lang="en-US" sz="2700" dirty="0">
                <a:solidFill>
                  <a:schemeClr val="bg1"/>
                </a:solidFill>
                <a:latin typeface="NikoshBAN" panose="02000000000000000000" pitchFamily="2" charset="0"/>
                <a:cs typeface="NikoshBAN" panose="02000000000000000000" pitchFamily="2" charset="0"/>
              </a:rPr>
              <a:t>,</a:t>
            </a:r>
            <a:r>
              <a:rPr lang="en-US" sz="2700" dirty="0" smtClean="0">
                <a:solidFill>
                  <a:schemeClr val="bg1"/>
                </a:solidFill>
                <a:latin typeface="NikoshBAN" panose="02000000000000000000" pitchFamily="2" charset="0"/>
                <a:cs typeface="NikoshBAN" panose="02000000000000000000" pitchFamily="2" charset="0"/>
              </a:rPr>
              <a:t> ii </a:t>
            </a:r>
            <a:r>
              <a:rPr lang="bn-IN" sz="2700" dirty="0">
                <a:solidFill>
                  <a:schemeClr val="bg1"/>
                </a:solidFill>
                <a:latin typeface="NikoshBAN" panose="02000000000000000000" pitchFamily="2" charset="0"/>
                <a:cs typeface="NikoshBAN" panose="02000000000000000000" pitchFamily="2" charset="0"/>
              </a:rPr>
              <a:t>ও </a:t>
            </a:r>
            <a:r>
              <a:rPr lang="en-US" sz="2700" dirty="0">
                <a:solidFill>
                  <a:schemeClr val="bg1"/>
                </a:solidFill>
                <a:latin typeface="NikoshBAN" panose="02000000000000000000" pitchFamily="2" charset="0"/>
                <a:cs typeface="NikoshBAN" panose="02000000000000000000" pitchFamily="2" charset="0"/>
              </a:rPr>
              <a:t>iii </a:t>
            </a:r>
            <a:r>
              <a:rPr lang="bn-IN" sz="2700" dirty="0">
                <a:solidFill>
                  <a:schemeClr val="bg1"/>
                </a:solidFill>
                <a:latin typeface="NikoshBAN" panose="02000000000000000000" pitchFamily="2" charset="0"/>
                <a:cs typeface="NikoshBAN" panose="02000000000000000000" pitchFamily="2" charset="0"/>
              </a:rPr>
              <a:t>             </a:t>
            </a:r>
            <a:r>
              <a:rPr lang="en-US" sz="2700" dirty="0" smtClean="0">
                <a:solidFill>
                  <a:schemeClr val="bg1"/>
                </a:solidFill>
                <a:latin typeface="NikoshBAN" panose="02000000000000000000" pitchFamily="2" charset="0"/>
                <a:cs typeface="NikoshBAN" panose="02000000000000000000" pitchFamily="2" charset="0"/>
              </a:rPr>
              <a:t>  </a:t>
            </a:r>
            <a:r>
              <a:rPr lang="en-US" sz="2700" dirty="0">
                <a:solidFill>
                  <a:schemeClr val="bg1"/>
                </a:solidFill>
                <a:latin typeface="NikoshBAN" panose="02000000000000000000" pitchFamily="2" charset="0"/>
                <a:cs typeface="NikoshBAN" panose="02000000000000000000" pitchFamily="2" charset="0"/>
              </a:rPr>
              <a:t>ii</a:t>
            </a:r>
            <a:r>
              <a:rPr lang="bn-IN" sz="2700" dirty="0">
                <a:solidFill>
                  <a:schemeClr val="bg1"/>
                </a:solidFill>
                <a:latin typeface="NikoshBAN" panose="02000000000000000000" pitchFamily="2" charset="0"/>
                <a:cs typeface="NikoshBAN" panose="02000000000000000000" pitchFamily="2" charset="0"/>
              </a:rPr>
              <a:t> ও</a:t>
            </a:r>
            <a:r>
              <a:rPr lang="en-US" sz="2700" dirty="0">
                <a:solidFill>
                  <a:schemeClr val="bg1"/>
                </a:solidFill>
                <a:latin typeface="NikoshBAN" panose="02000000000000000000" pitchFamily="2" charset="0"/>
                <a:cs typeface="NikoshBAN" panose="02000000000000000000" pitchFamily="2" charset="0"/>
              </a:rPr>
              <a:t>  iii</a:t>
            </a:r>
            <a:r>
              <a:rPr lang="bn-IN" sz="2700" dirty="0">
                <a:solidFill>
                  <a:schemeClr val="bg1"/>
                </a:solidFill>
                <a:latin typeface="NikoshBAN" panose="02000000000000000000" pitchFamily="2" charset="0"/>
                <a:cs typeface="NikoshBAN" panose="02000000000000000000" pitchFamily="2" charset="0"/>
              </a:rPr>
              <a:t>  </a:t>
            </a:r>
            <a:endParaRPr lang="en-US" sz="2700" dirty="0">
              <a:solidFill>
                <a:schemeClr val="bg1"/>
              </a:solidFill>
              <a:latin typeface="NikoshBAN" panose="02000000000000000000" pitchFamily="2" charset="0"/>
              <a:cs typeface="NikoshBAN" panose="02000000000000000000" pitchFamily="2" charset="0"/>
            </a:endParaRPr>
          </a:p>
        </p:txBody>
      </p:sp>
      <p:sp>
        <p:nvSpPr>
          <p:cNvPr id="2" name="TextBox 1"/>
          <p:cNvSpPr txBox="1"/>
          <p:nvPr/>
        </p:nvSpPr>
        <p:spPr>
          <a:xfrm>
            <a:off x="238539" y="36436"/>
            <a:ext cx="7411451" cy="715581"/>
          </a:xfrm>
          <a:prstGeom prst="rect">
            <a:avLst/>
          </a:prstGeom>
          <a:solidFill>
            <a:schemeClr val="accent1"/>
          </a:solidFill>
        </p:spPr>
        <p:txBody>
          <a:bodyPr wrap="square" rtlCol="0">
            <a:spAutoFit/>
          </a:bodyPr>
          <a:lstStyle/>
          <a:p>
            <a:r>
              <a:rPr lang="bn-IN" sz="4050" dirty="0">
                <a:latin typeface="NikoshBAN" panose="02000000000000000000" pitchFamily="2" charset="0"/>
                <a:cs typeface="NikoshBAN" panose="02000000000000000000" pitchFamily="2" charset="0"/>
              </a:rPr>
              <a:t>        মূল্যায়ন  (</a:t>
            </a:r>
            <a:r>
              <a:rPr lang="bn-IN" sz="3000" dirty="0">
                <a:latin typeface="NikoshBAN" panose="02000000000000000000" pitchFamily="2" charset="0"/>
                <a:cs typeface="NikoshBAN" panose="02000000000000000000" pitchFamily="2" charset="0"/>
              </a:rPr>
              <a:t>অপসনে ক্লিক করতে হবে</a:t>
            </a:r>
            <a:r>
              <a:rPr lang="bn-IN" sz="4050" dirty="0">
                <a:latin typeface="NikoshBAN" panose="02000000000000000000" pitchFamily="2" charset="0"/>
                <a:cs typeface="NikoshBAN" panose="02000000000000000000" pitchFamily="2" charset="0"/>
              </a:rPr>
              <a:t>)</a:t>
            </a:r>
            <a:endParaRPr lang="en-US" sz="4050" dirty="0">
              <a:latin typeface="NikoshBAN" panose="02000000000000000000" pitchFamily="2" charset="0"/>
              <a:cs typeface="NikoshBAN" panose="02000000000000000000" pitchFamily="2" charset="0"/>
            </a:endParaRPr>
          </a:p>
        </p:txBody>
      </p:sp>
      <p:sp>
        <p:nvSpPr>
          <p:cNvPr id="4" name="Down Arrow 3"/>
          <p:cNvSpPr/>
          <p:nvPr/>
        </p:nvSpPr>
        <p:spPr>
          <a:xfrm>
            <a:off x="7512445" y="456469"/>
            <a:ext cx="1491916" cy="16603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dirty="0">
                <a:latin typeface="NikoshBAN" panose="02000000000000000000" pitchFamily="2" charset="0"/>
                <a:cs typeface="NikoshBAN" panose="02000000000000000000" pitchFamily="2" charset="0"/>
              </a:rPr>
              <a:t>আবার</a:t>
            </a:r>
          </a:p>
          <a:p>
            <a:pPr algn="ctr"/>
            <a:r>
              <a:rPr lang="bn-IN" sz="2400" dirty="0">
                <a:latin typeface="NikoshBAN" panose="02000000000000000000" pitchFamily="2" charset="0"/>
                <a:cs typeface="NikoshBAN" panose="02000000000000000000" pitchFamily="2" charset="0"/>
              </a:rPr>
              <a:t>চেষ্টা</a:t>
            </a:r>
          </a:p>
          <a:p>
            <a:pPr algn="ctr"/>
            <a:r>
              <a:rPr lang="bn-IN" sz="2400" dirty="0">
                <a:latin typeface="NikoshBAN" panose="02000000000000000000" pitchFamily="2" charset="0"/>
                <a:cs typeface="NikoshBAN" panose="02000000000000000000" pitchFamily="2" charset="0"/>
              </a:rPr>
              <a:t>কর</a:t>
            </a:r>
            <a:endParaRPr lang="en-US" sz="2400" dirty="0">
              <a:latin typeface="NikoshBAN" panose="02000000000000000000" pitchFamily="2" charset="0"/>
              <a:cs typeface="NikoshBAN" panose="02000000000000000000" pitchFamily="2" charset="0"/>
            </a:endParaRPr>
          </a:p>
        </p:txBody>
      </p:sp>
      <p:sp>
        <p:nvSpPr>
          <p:cNvPr id="5" name="Down Arrow 4"/>
          <p:cNvSpPr/>
          <p:nvPr/>
        </p:nvSpPr>
        <p:spPr>
          <a:xfrm>
            <a:off x="7563922" y="538058"/>
            <a:ext cx="1491916" cy="1660358"/>
          </a:xfrm>
          <a:prstGeom prst="downArrow">
            <a:avLst>
              <a:gd name="adj1" fmla="val 50000"/>
              <a:gd name="adj2" fmla="val 595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dirty="0">
                <a:latin typeface="NikoshBAN" panose="02000000000000000000" pitchFamily="2" charset="0"/>
                <a:cs typeface="NikoshBAN" panose="02000000000000000000" pitchFamily="2" charset="0"/>
              </a:rPr>
              <a:t>আবার</a:t>
            </a:r>
          </a:p>
          <a:p>
            <a:pPr algn="ctr"/>
            <a:r>
              <a:rPr lang="bn-IN" sz="2400" dirty="0">
                <a:latin typeface="NikoshBAN" panose="02000000000000000000" pitchFamily="2" charset="0"/>
                <a:cs typeface="NikoshBAN" panose="02000000000000000000" pitchFamily="2" charset="0"/>
              </a:rPr>
              <a:t>চেষ্টা</a:t>
            </a:r>
          </a:p>
          <a:p>
            <a:pPr algn="ctr"/>
            <a:r>
              <a:rPr lang="bn-IN" sz="2400" dirty="0">
                <a:latin typeface="NikoshBAN" panose="02000000000000000000" pitchFamily="2" charset="0"/>
                <a:cs typeface="NikoshBAN" panose="02000000000000000000" pitchFamily="2" charset="0"/>
              </a:rPr>
              <a:t>কর</a:t>
            </a:r>
            <a:endParaRPr lang="en-US" sz="2400" dirty="0">
              <a:latin typeface="NikoshBAN" panose="02000000000000000000" pitchFamily="2" charset="0"/>
              <a:cs typeface="NikoshBAN" panose="02000000000000000000" pitchFamily="2" charset="0"/>
            </a:endParaRPr>
          </a:p>
        </p:txBody>
      </p:sp>
      <p:sp>
        <p:nvSpPr>
          <p:cNvPr id="6" name="Down Arrow 5"/>
          <p:cNvSpPr/>
          <p:nvPr/>
        </p:nvSpPr>
        <p:spPr>
          <a:xfrm>
            <a:off x="7512445" y="485171"/>
            <a:ext cx="1491916" cy="16603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dirty="0">
                <a:latin typeface="NikoshBAN" panose="02000000000000000000" pitchFamily="2" charset="0"/>
                <a:cs typeface="NikoshBAN" panose="02000000000000000000" pitchFamily="2" charset="0"/>
              </a:rPr>
              <a:t>আবার</a:t>
            </a:r>
          </a:p>
          <a:p>
            <a:pPr algn="ctr"/>
            <a:r>
              <a:rPr lang="bn-IN" sz="2400" dirty="0">
                <a:latin typeface="NikoshBAN" panose="02000000000000000000" pitchFamily="2" charset="0"/>
                <a:cs typeface="NikoshBAN" panose="02000000000000000000" pitchFamily="2" charset="0"/>
              </a:rPr>
              <a:t>চেষ্টা</a:t>
            </a:r>
          </a:p>
          <a:p>
            <a:pPr algn="ctr"/>
            <a:r>
              <a:rPr lang="bn-IN" sz="2400" b="1" dirty="0">
                <a:latin typeface="NikoshBAN" panose="02000000000000000000" pitchFamily="2" charset="0"/>
                <a:cs typeface="NikoshBAN" panose="02000000000000000000" pitchFamily="2" charset="0"/>
              </a:rPr>
              <a:t>ক</a:t>
            </a:r>
            <a:r>
              <a:rPr lang="bn-IN" sz="2400" dirty="0">
                <a:latin typeface="NikoshBAN" panose="02000000000000000000" pitchFamily="2" charset="0"/>
                <a:cs typeface="NikoshBAN" panose="02000000000000000000" pitchFamily="2" charset="0"/>
              </a:rPr>
              <a:t>র</a:t>
            </a:r>
            <a:endParaRPr lang="en-US" sz="2400" dirty="0">
              <a:latin typeface="NikoshBAN" panose="02000000000000000000" pitchFamily="2" charset="0"/>
              <a:cs typeface="NikoshBAN" panose="02000000000000000000" pitchFamily="2" charset="0"/>
            </a:endParaRPr>
          </a:p>
        </p:txBody>
      </p:sp>
      <p:sp>
        <p:nvSpPr>
          <p:cNvPr id="7" name="Explosion 2 6"/>
          <p:cNvSpPr/>
          <p:nvPr/>
        </p:nvSpPr>
        <p:spPr>
          <a:xfrm>
            <a:off x="7196959" y="386331"/>
            <a:ext cx="2225842" cy="1624263"/>
          </a:xfrm>
          <a:prstGeom prst="irregularSeal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700" dirty="0">
                <a:solidFill>
                  <a:srgbClr val="006600"/>
                </a:solidFill>
                <a:latin typeface="NikoshBAN" panose="02000000000000000000" pitchFamily="2" charset="0"/>
                <a:cs typeface="NikoshBAN" panose="02000000000000000000" pitchFamily="2" charset="0"/>
              </a:rPr>
              <a:t>সঠিক হয়েছে</a:t>
            </a:r>
            <a:endParaRPr lang="en-US" sz="2700" dirty="0">
              <a:solidFill>
                <a:srgbClr val="006600"/>
              </a:solidFill>
              <a:latin typeface="NikoshBAN" panose="02000000000000000000" pitchFamily="2" charset="0"/>
              <a:cs typeface="NikoshBAN" panose="02000000000000000000" pitchFamily="2" charset="0"/>
            </a:endParaRPr>
          </a:p>
        </p:txBody>
      </p:sp>
      <p:sp>
        <p:nvSpPr>
          <p:cNvPr id="8" name="Rectangle 7"/>
          <p:cNvSpPr/>
          <p:nvPr/>
        </p:nvSpPr>
        <p:spPr>
          <a:xfrm>
            <a:off x="80441" y="2547686"/>
            <a:ext cx="2027545" cy="4331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700" dirty="0">
                <a:latin typeface="NikoshBAN" panose="02000000000000000000" pitchFamily="2" charset="0"/>
                <a:cs typeface="NikoshBAN" panose="02000000000000000000" pitchFamily="2" charset="0"/>
              </a:rPr>
              <a:t>(</a:t>
            </a:r>
            <a:r>
              <a:rPr lang="bn-IN" sz="2700" dirty="0" smtClean="0">
                <a:latin typeface="NikoshBAN" panose="02000000000000000000" pitchFamily="2" charset="0"/>
                <a:cs typeface="NikoshBAN" panose="02000000000000000000" pitchFamily="2" charset="0"/>
              </a:rPr>
              <a:t>ক)</a:t>
            </a:r>
            <a:r>
              <a:rPr lang="bn-BD" sz="2700" dirty="0" smtClean="0">
                <a:latin typeface="NikoshBAN" panose="02000000000000000000" pitchFamily="2" charset="0"/>
                <a:cs typeface="NikoshBAN" panose="02000000000000000000" pitchFamily="2" charset="0"/>
              </a:rPr>
              <a:t>খাদ্য কর্মসূচী</a:t>
            </a:r>
            <a:endParaRPr lang="en-US" sz="2700" dirty="0"/>
          </a:p>
        </p:txBody>
      </p:sp>
      <p:sp>
        <p:nvSpPr>
          <p:cNvPr id="9" name="Rectangle 8"/>
          <p:cNvSpPr/>
          <p:nvPr/>
        </p:nvSpPr>
        <p:spPr>
          <a:xfrm>
            <a:off x="6711630" y="2511414"/>
            <a:ext cx="2153086" cy="4211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smtClean="0">
                <a:latin typeface="NikoshBAN" panose="02000000000000000000" pitchFamily="2" charset="0"/>
                <a:cs typeface="NikoshBAN" panose="02000000000000000000" pitchFamily="2" charset="0"/>
              </a:rPr>
              <a:t>(</a:t>
            </a:r>
            <a:r>
              <a:rPr lang="bn-IN" sz="2700" dirty="0">
                <a:latin typeface="NikoshBAN" panose="02000000000000000000" pitchFamily="2" charset="0"/>
                <a:cs typeface="NikoshBAN" panose="02000000000000000000" pitchFamily="2" charset="0"/>
              </a:rPr>
              <a:t>গ</a:t>
            </a:r>
            <a:r>
              <a:rPr lang="en-US" sz="2700" dirty="0" smtClean="0">
                <a:latin typeface="NikoshBAN" panose="02000000000000000000" pitchFamily="2" charset="0"/>
                <a:cs typeface="NikoshBAN" panose="02000000000000000000" pitchFamily="2" charset="0"/>
              </a:rPr>
              <a:t>)</a:t>
            </a:r>
            <a:r>
              <a:rPr lang="bn-BD" sz="2700" dirty="0" smtClean="0">
                <a:latin typeface="NikoshBAN" panose="02000000000000000000" pitchFamily="2" charset="0"/>
                <a:cs typeface="NikoshBAN" panose="02000000000000000000" pitchFamily="2" charset="0"/>
              </a:rPr>
              <a:t> খাদ্য নিরাপত্তা</a:t>
            </a:r>
            <a:endParaRPr lang="en-US" sz="2700" dirty="0"/>
          </a:p>
        </p:txBody>
      </p:sp>
      <p:sp>
        <p:nvSpPr>
          <p:cNvPr id="10" name="Rectangle 9"/>
          <p:cNvSpPr/>
          <p:nvPr/>
        </p:nvSpPr>
        <p:spPr>
          <a:xfrm>
            <a:off x="2188426" y="2619876"/>
            <a:ext cx="4236435" cy="3609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700" dirty="0">
                <a:latin typeface="NikoshBAN" panose="02000000000000000000" pitchFamily="2" charset="0"/>
                <a:cs typeface="NikoshBAN" panose="02000000000000000000" pitchFamily="2" charset="0"/>
              </a:rPr>
              <a:t>(</a:t>
            </a:r>
            <a:r>
              <a:rPr lang="bn-IN" sz="2700" dirty="0" smtClean="0">
                <a:latin typeface="NikoshBAN" panose="02000000000000000000" pitchFamily="2" charset="0"/>
                <a:cs typeface="NikoshBAN" panose="02000000000000000000" pitchFamily="2" charset="0"/>
              </a:rPr>
              <a:t>খ</a:t>
            </a:r>
            <a:r>
              <a:rPr lang="bn-BD" sz="2700" dirty="0" smtClean="0">
                <a:latin typeface="NikoshBAN" panose="02000000000000000000" pitchFamily="2" charset="0"/>
                <a:cs typeface="NikoshBAN" panose="02000000000000000000" pitchFamily="2" charset="0"/>
              </a:rPr>
              <a:t>  শুধুমাত্র দরিদ্রের জন্য খাদ্য</a:t>
            </a:r>
            <a:endParaRPr lang="en-US" sz="2700" dirty="0"/>
          </a:p>
        </p:txBody>
      </p:sp>
      <p:sp>
        <p:nvSpPr>
          <p:cNvPr id="15" name="Rectangle 14"/>
          <p:cNvSpPr/>
          <p:nvPr/>
        </p:nvSpPr>
        <p:spPr>
          <a:xfrm>
            <a:off x="146299" y="2585426"/>
            <a:ext cx="2920187" cy="923330"/>
          </a:xfrm>
          <a:prstGeom prst="rect">
            <a:avLst/>
          </a:prstGeom>
          <a:noFill/>
          <a:ln>
            <a:solidFill>
              <a:schemeClr val="accent1">
                <a:lumMod val="75000"/>
              </a:schemeClr>
            </a:solidFill>
          </a:ln>
        </p:spPr>
        <p:txBody>
          <a:bodyPr wrap="square">
            <a:spAutoFit/>
          </a:bodyPr>
          <a:lstStyle/>
          <a:p>
            <a:endParaRPr lang="en-US" sz="2700" dirty="0" smtClean="0">
              <a:solidFill>
                <a:schemeClr val="bg1"/>
              </a:solidFill>
              <a:latin typeface="NikoshBAN" panose="02000000000000000000" pitchFamily="2" charset="0"/>
              <a:cs typeface="NikoshBAN" panose="02000000000000000000" pitchFamily="2" charset="0"/>
            </a:endParaRPr>
          </a:p>
          <a:p>
            <a:r>
              <a:rPr lang="en-US" sz="2700" dirty="0" smtClean="0">
                <a:solidFill>
                  <a:schemeClr val="bg1"/>
                </a:solidFill>
                <a:latin typeface="NikoshBAN" panose="02000000000000000000" pitchFamily="2" charset="0"/>
                <a:cs typeface="NikoshBAN" panose="02000000000000000000" pitchFamily="2" charset="0"/>
              </a:rPr>
              <a:t>(</a:t>
            </a:r>
            <a:r>
              <a:rPr lang="bn-IN" sz="2700" dirty="0" smtClean="0">
                <a:solidFill>
                  <a:schemeClr val="bg1"/>
                </a:solidFill>
                <a:latin typeface="NikoshBAN" panose="02000000000000000000" pitchFamily="2" charset="0"/>
                <a:cs typeface="NikoshBAN" panose="02000000000000000000" pitchFamily="2" charset="0"/>
              </a:rPr>
              <a:t>ঘ</a:t>
            </a:r>
            <a:r>
              <a:rPr lang="bn-BD" sz="2700" dirty="0" smtClean="0">
                <a:solidFill>
                  <a:schemeClr val="bg1"/>
                </a:solidFill>
                <a:latin typeface="NikoshBAN" panose="02000000000000000000" pitchFamily="2" charset="0"/>
                <a:cs typeface="NikoshBAN" panose="02000000000000000000" pitchFamily="2" charset="0"/>
              </a:rPr>
              <a:t> </a:t>
            </a:r>
            <a:r>
              <a:rPr lang="en-US" sz="2700" dirty="0" smtClean="0">
                <a:solidFill>
                  <a:schemeClr val="bg1"/>
                </a:solidFill>
                <a:latin typeface="NikoshBAN" panose="02000000000000000000" pitchFamily="2" charset="0"/>
                <a:cs typeface="NikoshBAN" panose="02000000000000000000" pitchFamily="2" charset="0"/>
              </a:rPr>
              <a:t>)</a:t>
            </a:r>
            <a:r>
              <a:rPr lang="bn-BD" sz="2700" dirty="0" smtClean="0">
                <a:solidFill>
                  <a:schemeClr val="bg1"/>
                </a:solidFill>
                <a:latin typeface="NikoshBAN" panose="02000000000000000000" pitchFamily="2" charset="0"/>
                <a:cs typeface="NikoshBAN" panose="02000000000000000000" pitchFamily="2" charset="0"/>
              </a:rPr>
              <a:t>খাদ্য শস্যের মূল্যবৃদ্ধি </a:t>
            </a:r>
            <a:endParaRPr lang="en-US" sz="2700" dirty="0">
              <a:solidFill>
                <a:schemeClr val="bg1"/>
              </a:solidFill>
            </a:endParaRPr>
          </a:p>
        </p:txBody>
      </p:sp>
      <p:sp>
        <p:nvSpPr>
          <p:cNvPr id="16" name="Rounded Rectangle 15"/>
          <p:cNvSpPr/>
          <p:nvPr/>
        </p:nvSpPr>
        <p:spPr>
          <a:xfrm>
            <a:off x="414337" y="5433207"/>
            <a:ext cx="709863" cy="4932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700" dirty="0">
                <a:latin typeface="NikoshBAN" panose="02000000000000000000" pitchFamily="2" charset="0"/>
                <a:cs typeface="NikoshBAN" panose="02000000000000000000" pitchFamily="2" charset="0"/>
              </a:rPr>
              <a:t>(ক)</a:t>
            </a:r>
            <a:endParaRPr lang="en-US" sz="2700" dirty="0"/>
          </a:p>
        </p:txBody>
      </p:sp>
      <p:sp>
        <p:nvSpPr>
          <p:cNvPr id="18" name="Rounded Rectangle 17"/>
          <p:cNvSpPr/>
          <p:nvPr/>
        </p:nvSpPr>
        <p:spPr>
          <a:xfrm>
            <a:off x="2478129" y="5433206"/>
            <a:ext cx="709863" cy="4932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700" dirty="0">
                <a:latin typeface="NikoshBAN" panose="02000000000000000000" pitchFamily="2" charset="0"/>
                <a:cs typeface="NikoshBAN" panose="02000000000000000000" pitchFamily="2" charset="0"/>
              </a:rPr>
              <a:t>(খ</a:t>
            </a:r>
            <a:r>
              <a:rPr lang="en-US" sz="2700" dirty="0">
                <a:latin typeface="NikoshBAN" panose="02000000000000000000" pitchFamily="2" charset="0"/>
                <a:cs typeface="NikoshBAN" panose="02000000000000000000" pitchFamily="2" charset="0"/>
              </a:rPr>
              <a:t>)</a:t>
            </a:r>
            <a:endParaRPr lang="en-US" sz="2700" dirty="0"/>
          </a:p>
        </p:txBody>
      </p:sp>
      <p:sp>
        <p:nvSpPr>
          <p:cNvPr id="19" name="Rounded Rectangle 18"/>
          <p:cNvSpPr/>
          <p:nvPr/>
        </p:nvSpPr>
        <p:spPr>
          <a:xfrm>
            <a:off x="4500676" y="5433205"/>
            <a:ext cx="709863" cy="4932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atin typeface="NikoshBAN" panose="02000000000000000000" pitchFamily="2" charset="0"/>
                <a:cs typeface="NikoshBAN" panose="02000000000000000000" pitchFamily="2" charset="0"/>
              </a:rPr>
              <a:t>(</a:t>
            </a:r>
            <a:r>
              <a:rPr lang="bn-IN" sz="2700" dirty="0">
                <a:latin typeface="NikoshBAN" panose="02000000000000000000" pitchFamily="2" charset="0"/>
                <a:cs typeface="NikoshBAN" panose="02000000000000000000" pitchFamily="2" charset="0"/>
              </a:rPr>
              <a:t>গ</a:t>
            </a:r>
            <a:r>
              <a:rPr lang="en-US" sz="2700" dirty="0">
                <a:latin typeface="NikoshBAN" panose="02000000000000000000" pitchFamily="2" charset="0"/>
                <a:cs typeface="NikoshBAN" panose="02000000000000000000" pitchFamily="2" charset="0"/>
              </a:rPr>
              <a:t>)</a:t>
            </a:r>
            <a:endParaRPr lang="en-US" sz="2700" dirty="0"/>
          </a:p>
        </p:txBody>
      </p:sp>
      <p:sp>
        <p:nvSpPr>
          <p:cNvPr id="20" name="Rounded Rectangle 19"/>
          <p:cNvSpPr/>
          <p:nvPr/>
        </p:nvSpPr>
        <p:spPr>
          <a:xfrm>
            <a:off x="6733716" y="5408150"/>
            <a:ext cx="709863" cy="4932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atin typeface="NikoshBAN" panose="02000000000000000000" pitchFamily="2" charset="0"/>
                <a:cs typeface="NikoshBAN" panose="02000000000000000000" pitchFamily="2" charset="0"/>
              </a:rPr>
              <a:t>(</a:t>
            </a:r>
            <a:r>
              <a:rPr lang="bn-IN" sz="2700" dirty="0">
                <a:latin typeface="NikoshBAN" panose="02000000000000000000" pitchFamily="2" charset="0"/>
                <a:cs typeface="NikoshBAN" panose="02000000000000000000" pitchFamily="2" charset="0"/>
              </a:rPr>
              <a:t>ঘ</a:t>
            </a:r>
            <a:r>
              <a:rPr lang="en-US" sz="2700" dirty="0">
                <a:latin typeface="NikoshBAN" panose="02000000000000000000" pitchFamily="2" charset="0"/>
                <a:cs typeface="NikoshBAN" panose="02000000000000000000" pitchFamily="2" charset="0"/>
              </a:rPr>
              <a:t>)</a:t>
            </a:r>
            <a:endParaRPr lang="en-US" sz="2700" dirty="0"/>
          </a:p>
        </p:txBody>
      </p:sp>
      <p:sp>
        <p:nvSpPr>
          <p:cNvPr id="23" name="Pentagon 22"/>
          <p:cNvSpPr/>
          <p:nvPr/>
        </p:nvSpPr>
        <p:spPr>
          <a:xfrm>
            <a:off x="6858000" y="3203408"/>
            <a:ext cx="2045369" cy="818147"/>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700" dirty="0">
                <a:latin typeface="NikoshBAN" panose="02000000000000000000" pitchFamily="2" charset="0"/>
                <a:cs typeface="NikoshBAN" panose="02000000000000000000" pitchFamily="2" charset="0"/>
              </a:rPr>
              <a:t>আবার চেষ্টা কর</a:t>
            </a:r>
            <a:endParaRPr lang="en-US" sz="2700" dirty="0">
              <a:latin typeface="NikoshBAN" panose="02000000000000000000" pitchFamily="2" charset="0"/>
              <a:cs typeface="NikoshBAN" panose="02000000000000000000" pitchFamily="2" charset="0"/>
            </a:endParaRPr>
          </a:p>
        </p:txBody>
      </p:sp>
      <p:sp>
        <p:nvSpPr>
          <p:cNvPr id="24" name="Pentagon 23"/>
          <p:cNvSpPr/>
          <p:nvPr/>
        </p:nvSpPr>
        <p:spPr>
          <a:xfrm>
            <a:off x="6876047" y="3245518"/>
            <a:ext cx="2045369" cy="818147"/>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700" dirty="0">
                <a:latin typeface="NikoshBAN" panose="02000000000000000000" pitchFamily="2" charset="0"/>
                <a:cs typeface="NikoshBAN" panose="02000000000000000000" pitchFamily="2" charset="0"/>
              </a:rPr>
              <a:t>আবার চেষ্টা কর</a:t>
            </a:r>
            <a:endParaRPr lang="en-US" sz="2700" dirty="0">
              <a:latin typeface="NikoshBAN" panose="02000000000000000000" pitchFamily="2" charset="0"/>
              <a:cs typeface="NikoshBAN" panose="02000000000000000000" pitchFamily="2" charset="0"/>
            </a:endParaRPr>
          </a:p>
        </p:txBody>
      </p:sp>
      <p:sp>
        <p:nvSpPr>
          <p:cNvPr id="25" name="Pentagon 24"/>
          <p:cNvSpPr/>
          <p:nvPr/>
        </p:nvSpPr>
        <p:spPr>
          <a:xfrm>
            <a:off x="6870031" y="3227470"/>
            <a:ext cx="2045369" cy="818147"/>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700" dirty="0">
                <a:latin typeface="NikoshBAN" panose="02000000000000000000" pitchFamily="2" charset="0"/>
                <a:cs typeface="NikoshBAN" panose="02000000000000000000" pitchFamily="2" charset="0"/>
              </a:rPr>
              <a:t>আবার চেষ্টা কর</a:t>
            </a:r>
            <a:endParaRPr lang="en-US" sz="2700" dirty="0">
              <a:latin typeface="NikoshBAN" panose="02000000000000000000" pitchFamily="2" charset="0"/>
              <a:cs typeface="NikoshBAN" panose="02000000000000000000" pitchFamily="2" charset="0"/>
            </a:endParaRPr>
          </a:p>
        </p:txBody>
      </p:sp>
      <p:sp>
        <p:nvSpPr>
          <p:cNvPr id="26" name="Cloud 25"/>
          <p:cNvSpPr/>
          <p:nvPr/>
        </p:nvSpPr>
        <p:spPr>
          <a:xfrm>
            <a:off x="6942221" y="2998872"/>
            <a:ext cx="1684421" cy="1143000"/>
          </a:xfrm>
          <a:prstGeom prst="cloud">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700" dirty="0">
                <a:solidFill>
                  <a:schemeClr val="tx1"/>
                </a:solidFill>
                <a:latin typeface="NikoshBAN" panose="02000000000000000000" pitchFamily="2" charset="0"/>
                <a:cs typeface="NikoshBAN" panose="02000000000000000000" pitchFamily="2" charset="0"/>
              </a:rPr>
              <a:t>সঠিক হয়েছে</a:t>
            </a:r>
            <a:endParaRPr lang="en-US" sz="2700" dirty="0">
              <a:solidFill>
                <a:schemeClr val="tx1"/>
              </a:solidFill>
              <a:latin typeface="NikoshBAN" panose="02000000000000000000" pitchFamily="2" charset="0"/>
              <a:cs typeface="NikoshBAN" panose="02000000000000000000" pitchFamily="2" charset="0"/>
            </a:endParaRPr>
          </a:p>
        </p:txBody>
      </p:sp>
      <p:sp>
        <p:nvSpPr>
          <p:cNvPr id="11" name="TextBox 10"/>
          <p:cNvSpPr txBox="1"/>
          <p:nvPr/>
        </p:nvSpPr>
        <p:spPr>
          <a:xfrm>
            <a:off x="228600" y="18046"/>
            <a:ext cx="457200" cy="369332"/>
          </a:xfrm>
          <a:prstGeom prst="rect">
            <a:avLst/>
          </a:prstGeom>
          <a:noFill/>
        </p:spPr>
        <p:txBody>
          <a:bodyPr wrap="square" rtlCol="0">
            <a:spAutoFit/>
          </a:bodyPr>
          <a:lstStyle/>
          <a:p>
            <a:r>
              <a:rPr lang="bn-BD" dirty="0"/>
              <a:t>৫</a:t>
            </a:r>
            <a:endParaRPr lang="en-US" dirty="0"/>
          </a:p>
        </p:txBody>
      </p:sp>
      <p:sp>
        <p:nvSpPr>
          <p:cNvPr id="12" name="TextBox 11"/>
          <p:cNvSpPr txBox="1"/>
          <p:nvPr/>
        </p:nvSpPr>
        <p:spPr>
          <a:xfrm>
            <a:off x="662194" y="492029"/>
            <a:ext cx="5962726" cy="369332"/>
          </a:xfrm>
          <a:prstGeom prst="rect">
            <a:avLst/>
          </a:prstGeom>
          <a:noFill/>
        </p:spPr>
        <p:txBody>
          <a:bodyPr wrap="square" rtlCol="0">
            <a:spAutoFit/>
          </a:bodyPr>
          <a:lstStyle/>
          <a:p>
            <a:r>
              <a:rPr lang="bn-BD" dirty="0" smtClean="0"/>
              <a:t>নিচের অনুচ্ছেদটি পড় এবং৭ও ৮ নং প্রশ্নের উত্তর দাও</a:t>
            </a:r>
            <a:endParaRPr lang="en-US" dirty="0"/>
          </a:p>
        </p:txBody>
      </p:sp>
      <p:sp>
        <p:nvSpPr>
          <p:cNvPr id="13" name="TextBox 12"/>
          <p:cNvSpPr txBox="1"/>
          <p:nvPr/>
        </p:nvSpPr>
        <p:spPr>
          <a:xfrm>
            <a:off x="324852" y="970704"/>
            <a:ext cx="9144000" cy="923330"/>
          </a:xfrm>
          <a:prstGeom prst="rect">
            <a:avLst/>
          </a:prstGeom>
          <a:noFill/>
        </p:spPr>
        <p:txBody>
          <a:bodyPr wrap="square" rtlCol="0">
            <a:spAutoFit/>
          </a:bodyPr>
          <a:lstStyle/>
          <a:p>
            <a:r>
              <a:rPr lang="bn-BD" dirty="0" smtClean="0"/>
              <a:t>বাংলাদেশ খাদ্য উৎপাদনে দিন দিন এগিয়ে যাচ্ছে। অথচ কয়েক বছর পূর্বে প্রতি বছরই বাংলাদেশকে খাদ্য আমদানি করতে হতো। বর্তমানে বাংলাদেশ খাদ্যে স্বয়ংসম্পূর্নতা র্জন করে কিছু রপ্তানি করছে।</a:t>
            </a:r>
            <a:endParaRPr lang="en-US" dirty="0"/>
          </a:p>
        </p:txBody>
      </p:sp>
    </p:spTree>
    <p:extLst>
      <p:ext uri="{BB962C8B-B14F-4D97-AF65-F5344CB8AC3E}">
        <p14:creationId xmlns:p14="http://schemas.microsoft.com/office/powerpoint/2010/main" val="3382363621"/>
      </p:ext>
    </p:extLst>
  </p:cSld>
  <p:clrMapOvr>
    <a:masterClrMapping/>
  </p:clrMapOvr>
  <mc:AlternateContent xmlns:mc="http://schemas.openxmlformats.org/markup-compatibility/2006" xmlns:p14="http://schemas.microsoft.com/office/powerpoint/2010/main">
    <mc:Choice Requires="p14">
      <p:transition spd="slow" p14:dur="3000">
        <p14:shred pattern="rectangle" dir="ou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45" presetClass="entr" presetSubtype="0" repeatCount="2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subTnLst>
                                    <p:set>
                                      <p:cBhvr override="childStyle">
                                        <p:cTn dur="1" fill="hold" display="0" masterRel="sameClick" afterEffect="1">
                                          <p:stCondLst>
                                            <p:cond evt="end" delay="0">
                                              <p:tn val="5"/>
                                            </p:cond>
                                          </p:stCondLst>
                                        </p:cTn>
                                        <p:tgtEl>
                                          <p:spTgt spid="6"/>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childTnLst>
              </p:cTn>
              <p:nextCondLst>
                <p:cond evt="onClick" delay="0">
                  <p:tgtEl>
                    <p:spTgt spid="15"/>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45" presetClass="entr" presetSubtype="0" repeatCount="2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anim calcmode="lin" valueType="num">
                                      <p:cBhvr>
                                        <p:cTn id="16" dur="2000" fill="hold"/>
                                        <p:tgtEl>
                                          <p:spTgt spid="5"/>
                                        </p:tgtEl>
                                        <p:attrNameLst>
                                          <p:attrName>ppt_w</p:attrName>
                                        </p:attrNameLst>
                                      </p:cBhvr>
                                      <p:tavLst>
                                        <p:tav tm="0" fmla="#ppt_w*sin(2.5*pi*$)">
                                          <p:val>
                                            <p:fltVal val="0"/>
                                          </p:val>
                                        </p:tav>
                                        <p:tav tm="100000">
                                          <p:val>
                                            <p:fltVal val="1"/>
                                          </p:val>
                                        </p:tav>
                                      </p:tavLst>
                                    </p:anim>
                                    <p:anim calcmode="lin" valueType="num">
                                      <p:cBhvr>
                                        <p:cTn id="17" dur="2000" fill="hold"/>
                                        <p:tgtEl>
                                          <p:spTgt spid="5"/>
                                        </p:tgtEl>
                                        <p:attrNameLst>
                                          <p:attrName>ppt_h</p:attrName>
                                        </p:attrNameLst>
                                      </p:cBhvr>
                                      <p:tavLst>
                                        <p:tav tm="0">
                                          <p:val>
                                            <p:strVal val="#ppt_h"/>
                                          </p:val>
                                        </p:tav>
                                        <p:tav tm="100000">
                                          <p:val>
                                            <p:strVal val="#ppt_h"/>
                                          </p:val>
                                        </p:tav>
                                      </p:tavLst>
                                    </p:anim>
                                  </p:childTnLst>
                                  <p:subTnLst>
                                    <p:set>
                                      <p:cBhvr override="childStyle">
                                        <p:cTn dur="1" fill="hold" display="0" masterRel="sameClick" afterEffect="1">
                                          <p:stCondLst>
                                            <p:cond evt="end" delay="0">
                                              <p:tn val="13"/>
                                            </p:cond>
                                          </p:stCondLst>
                                        </p:cTn>
                                        <p:tgtEl>
                                          <p:spTgt spid="5"/>
                                        </p:tgtEl>
                                        <p:attrNameLst>
                                          <p:attrName>style.visibility</p:attrName>
                                        </p:attrNameLst>
                                      </p:cBhvr>
                                      <p:to>
                                        <p:strVal val="hidden"/>
                                      </p:to>
                                    </p:set>
                                    <p:audio>
                                      <p:cMediaNode>
                                        <p:cTn display="0" masterRel="sameClick">
                                          <p:stCondLst>
                                            <p:cond evt="begin" delay="0">
                                              <p:tn val="13"/>
                                            </p:cond>
                                          </p:stCondLst>
                                          <p:endCondLst>
                                            <p:cond evt="onStopAudio" delay="0">
                                              <p:tgtEl>
                                                <p:sldTgt/>
                                              </p:tgtEl>
                                            </p:cond>
                                          </p:endCondLst>
                                        </p:cTn>
                                        <p:tgtEl>
                                          <p:sndTgt r:embed="rId2" name="drumroll.wav"/>
                                        </p:tgtEl>
                                      </p:cMediaNode>
                                    </p:audio>
                                  </p:sub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45" presetClass="entr" presetSubtype="0" repeatCount="200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anim calcmode="lin" valueType="num">
                                      <p:cBhvr>
                                        <p:cTn id="24" dur="2000" fill="hold"/>
                                        <p:tgtEl>
                                          <p:spTgt spid="4"/>
                                        </p:tgtEl>
                                        <p:attrNameLst>
                                          <p:attrName>ppt_w</p:attrName>
                                        </p:attrNameLst>
                                      </p:cBhvr>
                                      <p:tavLst>
                                        <p:tav tm="0" fmla="#ppt_w*sin(2.5*pi*$)">
                                          <p:val>
                                            <p:fltVal val="0"/>
                                          </p:val>
                                        </p:tav>
                                        <p:tav tm="100000">
                                          <p:val>
                                            <p:fltVal val="1"/>
                                          </p:val>
                                        </p:tav>
                                      </p:tavLst>
                                    </p:anim>
                                    <p:anim calcmode="lin" valueType="num">
                                      <p:cBhvr>
                                        <p:cTn id="25" dur="2000" fill="hold"/>
                                        <p:tgtEl>
                                          <p:spTgt spid="4"/>
                                        </p:tgtEl>
                                        <p:attrNameLst>
                                          <p:attrName>ppt_h</p:attrName>
                                        </p:attrNameLst>
                                      </p:cBhvr>
                                      <p:tavLst>
                                        <p:tav tm="0">
                                          <p:val>
                                            <p:strVal val="#ppt_h"/>
                                          </p:val>
                                        </p:tav>
                                        <p:tav tm="100000">
                                          <p:val>
                                            <p:strVal val="#ppt_h"/>
                                          </p:val>
                                        </p:tav>
                                      </p:tavLst>
                                    </p:anim>
                                  </p:childTnLst>
                                  <p:subTnLst>
                                    <p:set>
                                      <p:cBhvr override="childStyle">
                                        <p:cTn dur="1" fill="hold" display="0" masterRel="sameClick" afterEffect="1">
                                          <p:stCondLst>
                                            <p:cond evt="end" delay="0">
                                              <p:tn val="21"/>
                                            </p:cond>
                                          </p:stCondLst>
                                        </p:cTn>
                                        <p:tgtEl>
                                          <p:spTgt spid="4"/>
                                        </p:tgtEl>
                                        <p:attrNameLst>
                                          <p:attrName>style.visibility</p:attrName>
                                        </p:attrNameLst>
                                      </p:cBhvr>
                                      <p:to>
                                        <p:strVal val="hidden"/>
                                      </p:to>
                                    </p:set>
                                    <p:audio>
                                      <p:cMediaNode>
                                        <p:cTn display="0" masterRel="sameClick">
                                          <p:stCondLst>
                                            <p:cond evt="begin" delay="0">
                                              <p:tn val="21"/>
                                            </p:cond>
                                          </p:stCondLst>
                                          <p:endCondLst>
                                            <p:cond evt="onStopAudio" delay="0">
                                              <p:tgtEl>
                                                <p:sldTgt/>
                                              </p:tgtEl>
                                            </p:cond>
                                          </p:endCondLst>
                                        </p:cTn>
                                        <p:tgtEl>
                                          <p:sndTgt r:embed="rId2" name="drumroll.wav"/>
                                        </p:tgtEl>
                                      </p:cMediaNode>
                                    </p:audio>
                                  </p:sub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repeatCount="200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2000" fill="hold"/>
                                        <p:tgtEl>
                                          <p:spTgt spid="7"/>
                                        </p:tgtEl>
                                        <p:attrNameLst>
                                          <p:attrName>ppt_w</p:attrName>
                                        </p:attrNameLst>
                                      </p:cBhvr>
                                      <p:tavLst>
                                        <p:tav tm="0">
                                          <p:val>
                                            <p:fltVal val="0"/>
                                          </p:val>
                                        </p:tav>
                                        <p:tav tm="100000">
                                          <p:val>
                                            <p:strVal val="#ppt_w"/>
                                          </p:val>
                                        </p:tav>
                                      </p:tavLst>
                                    </p:anim>
                                    <p:anim calcmode="lin" valueType="num">
                                      <p:cBhvr>
                                        <p:cTn id="32" dur="2000" fill="hold"/>
                                        <p:tgtEl>
                                          <p:spTgt spid="7"/>
                                        </p:tgtEl>
                                        <p:attrNameLst>
                                          <p:attrName>ppt_h</p:attrName>
                                        </p:attrNameLst>
                                      </p:cBhvr>
                                      <p:tavLst>
                                        <p:tav tm="0">
                                          <p:val>
                                            <p:fltVal val="0"/>
                                          </p:val>
                                        </p:tav>
                                        <p:tav tm="100000">
                                          <p:val>
                                            <p:strVal val="#ppt_h"/>
                                          </p:val>
                                        </p:tav>
                                      </p:tavLst>
                                    </p:anim>
                                    <p:animEffect transition="in" filter="fade">
                                      <p:cBhvr>
                                        <p:cTn id="33" dur="2000"/>
                                        <p:tgtEl>
                                          <p:spTgt spid="7"/>
                                        </p:tgtEl>
                                      </p:cBhvr>
                                    </p:animEffect>
                                  </p:childTnLst>
                                  <p:subTnLst>
                                    <p:audio>
                                      <p:cMediaNode>
                                        <p:cTn display="0" masterRel="sameClick">
                                          <p:stCondLst>
                                            <p:cond evt="begin" delay="0">
                                              <p:tn val="2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p:stCondLst>
                        <p:cond delay="0"/>
                      </p:stCondLst>
                      <p:childTnLst>
                        <p:par>
                          <p:cTn id="36" fill="hold">
                            <p:stCondLst>
                              <p:cond delay="0"/>
                            </p:stCondLst>
                            <p:childTnLst>
                              <p:par>
                                <p:cTn id="37" presetID="2" presetClass="entr" presetSubtype="9" repeatCount="200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2000" fill="hold"/>
                                        <p:tgtEl>
                                          <p:spTgt spid="23"/>
                                        </p:tgtEl>
                                        <p:attrNameLst>
                                          <p:attrName>ppt_x</p:attrName>
                                        </p:attrNameLst>
                                      </p:cBhvr>
                                      <p:tavLst>
                                        <p:tav tm="0">
                                          <p:val>
                                            <p:strVal val="0-#ppt_w/2"/>
                                          </p:val>
                                        </p:tav>
                                        <p:tav tm="100000">
                                          <p:val>
                                            <p:strVal val="#ppt_x"/>
                                          </p:val>
                                        </p:tav>
                                      </p:tavLst>
                                    </p:anim>
                                    <p:anim calcmode="lin" valueType="num">
                                      <p:cBhvr additive="base">
                                        <p:cTn id="40" dur="2000" fill="hold"/>
                                        <p:tgtEl>
                                          <p:spTgt spid="23"/>
                                        </p:tgtEl>
                                        <p:attrNameLst>
                                          <p:attrName>ppt_y</p:attrName>
                                        </p:attrNameLst>
                                      </p:cBhvr>
                                      <p:tavLst>
                                        <p:tav tm="0">
                                          <p:val>
                                            <p:strVal val="0-#ppt_h/2"/>
                                          </p:val>
                                        </p:tav>
                                        <p:tav tm="100000">
                                          <p:val>
                                            <p:strVal val="#ppt_y"/>
                                          </p:val>
                                        </p:tav>
                                      </p:tavLst>
                                    </p:anim>
                                  </p:childTnLst>
                                  <p:subTnLst>
                                    <p:set>
                                      <p:cBhvr override="childStyle">
                                        <p:cTn dur="1" fill="hold" display="0" masterRel="sameClick" afterEffect="1">
                                          <p:stCondLst>
                                            <p:cond evt="end" delay="0">
                                              <p:tn val="37"/>
                                            </p:cond>
                                          </p:stCondLst>
                                        </p:cTn>
                                        <p:tgtEl>
                                          <p:spTgt spid="23"/>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2" name="drumroll.wav"/>
                                        </p:tgtEl>
                                      </p:cMediaNode>
                                    </p:audio>
                                  </p:sub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 presetClass="entr" presetSubtype="9" repeatCount="200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2000" fill="hold"/>
                                        <p:tgtEl>
                                          <p:spTgt spid="24"/>
                                        </p:tgtEl>
                                        <p:attrNameLst>
                                          <p:attrName>ppt_x</p:attrName>
                                        </p:attrNameLst>
                                      </p:cBhvr>
                                      <p:tavLst>
                                        <p:tav tm="0">
                                          <p:val>
                                            <p:strVal val="0-#ppt_w/2"/>
                                          </p:val>
                                        </p:tav>
                                        <p:tav tm="100000">
                                          <p:val>
                                            <p:strVal val="#ppt_x"/>
                                          </p:val>
                                        </p:tav>
                                      </p:tavLst>
                                    </p:anim>
                                    <p:anim calcmode="lin" valueType="num">
                                      <p:cBhvr additive="base">
                                        <p:cTn id="47" dur="2000" fill="hold"/>
                                        <p:tgtEl>
                                          <p:spTgt spid="24"/>
                                        </p:tgtEl>
                                        <p:attrNameLst>
                                          <p:attrName>ppt_y</p:attrName>
                                        </p:attrNameLst>
                                      </p:cBhvr>
                                      <p:tavLst>
                                        <p:tav tm="0">
                                          <p:val>
                                            <p:strVal val="0-#ppt_h/2"/>
                                          </p:val>
                                        </p:tav>
                                        <p:tav tm="100000">
                                          <p:val>
                                            <p:strVal val="#ppt_y"/>
                                          </p:val>
                                        </p:tav>
                                      </p:tavLst>
                                    </p:anim>
                                  </p:childTnLst>
                                  <p:subTnLst>
                                    <p:set>
                                      <p:cBhvr override="childStyle">
                                        <p:cTn dur="1" fill="hold" display="0" masterRel="sameClick" afterEffect="1">
                                          <p:stCondLst>
                                            <p:cond evt="end" delay="0">
                                              <p:tn val="44"/>
                                            </p:cond>
                                          </p:stCondLst>
                                        </p:cTn>
                                        <p:tgtEl>
                                          <p:spTgt spid="24"/>
                                        </p:tgtEl>
                                        <p:attrNameLst>
                                          <p:attrName>style.visibility</p:attrName>
                                        </p:attrNameLst>
                                      </p:cBhvr>
                                      <p:to>
                                        <p:strVal val="hidden"/>
                                      </p:to>
                                    </p:set>
                                    <p:audio>
                                      <p:cMediaNode>
                                        <p:cTn display="0" masterRel="sameClick">
                                          <p:stCondLst>
                                            <p:cond evt="begin" delay="0">
                                              <p:tn val="44"/>
                                            </p:cond>
                                          </p:stCondLst>
                                          <p:endCondLst>
                                            <p:cond evt="onStopAudio" delay="0">
                                              <p:tgtEl>
                                                <p:sldTgt/>
                                              </p:tgtEl>
                                            </p:cond>
                                          </p:endCondLst>
                                        </p:cTn>
                                        <p:tgtEl>
                                          <p:sndTgt r:embed="rId2" name="drumroll.wav"/>
                                        </p:tgtEl>
                                      </p:cMediaNode>
                                    </p:audio>
                                  </p:subTnLst>
                                </p:cTn>
                              </p:par>
                            </p:childTnLst>
                          </p:cTn>
                        </p:par>
                      </p:childTnLst>
                    </p:cTn>
                  </p:par>
                </p:childTnLst>
              </p:cTn>
              <p:nextCondLst>
                <p:cond evt="onClick" delay="0">
                  <p:tgtEl>
                    <p:spTgt spid="18"/>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2" presetClass="entr" presetSubtype="9" repeatCount="200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2000" fill="hold"/>
                                        <p:tgtEl>
                                          <p:spTgt spid="25"/>
                                        </p:tgtEl>
                                        <p:attrNameLst>
                                          <p:attrName>ppt_x</p:attrName>
                                        </p:attrNameLst>
                                      </p:cBhvr>
                                      <p:tavLst>
                                        <p:tav tm="0">
                                          <p:val>
                                            <p:strVal val="0-#ppt_w/2"/>
                                          </p:val>
                                        </p:tav>
                                        <p:tav tm="100000">
                                          <p:val>
                                            <p:strVal val="#ppt_x"/>
                                          </p:val>
                                        </p:tav>
                                      </p:tavLst>
                                    </p:anim>
                                    <p:anim calcmode="lin" valueType="num">
                                      <p:cBhvr additive="base">
                                        <p:cTn id="54" dur="2000" fill="hold"/>
                                        <p:tgtEl>
                                          <p:spTgt spid="25"/>
                                        </p:tgtEl>
                                        <p:attrNameLst>
                                          <p:attrName>ppt_y</p:attrName>
                                        </p:attrNameLst>
                                      </p:cBhvr>
                                      <p:tavLst>
                                        <p:tav tm="0">
                                          <p:val>
                                            <p:strVal val="0-#ppt_h/2"/>
                                          </p:val>
                                        </p:tav>
                                        <p:tav tm="100000">
                                          <p:val>
                                            <p:strVal val="#ppt_y"/>
                                          </p:val>
                                        </p:tav>
                                      </p:tavLst>
                                    </p:anim>
                                  </p:childTnLst>
                                  <p:subTnLst>
                                    <p:set>
                                      <p:cBhvr override="childStyle">
                                        <p:cTn dur="1" fill="hold" display="0" masterRel="sameClick" afterEffect="1">
                                          <p:stCondLst>
                                            <p:cond evt="end" delay="0">
                                              <p:tn val="51"/>
                                            </p:cond>
                                          </p:stCondLst>
                                        </p:cTn>
                                        <p:tgtEl>
                                          <p:spTgt spid="25"/>
                                        </p:tgtEl>
                                        <p:attrNameLst>
                                          <p:attrName>style.visibility</p:attrName>
                                        </p:attrNameLst>
                                      </p:cBhvr>
                                      <p:to>
                                        <p:strVal val="hidden"/>
                                      </p:to>
                                    </p:set>
                                    <p:audio>
                                      <p:cMediaNode>
                                        <p:cTn display="0" masterRel="sameClick">
                                          <p:stCondLst>
                                            <p:cond evt="begin" delay="0">
                                              <p:tn val="51"/>
                                            </p:cond>
                                          </p:stCondLst>
                                          <p:endCondLst>
                                            <p:cond evt="onStopAudio" delay="0">
                                              <p:tgtEl>
                                                <p:sldTgt/>
                                              </p:tgtEl>
                                            </p:cond>
                                          </p:endCondLst>
                                        </p:cTn>
                                        <p:tgtEl>
                                          <p:sndTgt r:embed="rId2" name="drumroll.wav"/>
                                        </p:tgtEl>
                                      </p:cMediaNode>
                                    </p:audio>
                                  </p:subTnLst>
                                </p:cTn>
                              </p:par>
                            </p:childTnLst>
                          </p:cTn>
                        </p:par>
                      </p:childTnLst>
                    </p:cTn>
                  </p:par>
                </p:childTnLst>
              </p:cTn>
              <p:nextCondLst>
                <p:cond evt="onClick" delay="0">
                  <p:tgtEl>
                    <p:spTgt spid="19"/>
                  </p:tgtEl>
                </p:cond>
              </p:nextCondLst>
            </p:seq>
            <p:seq concurrent="1" nextAc="seek">
              <p:cTn id="55" restart="whenNotActive" fill="hold" evtFilter="cancelBubble" nodeType="interactiveSeq">
                <p:stCondLst>
                  <p:cond evt="onClick" delay="0">
                    <p:tgtEl>
                      <p:spTgt spid="20"/>
                    </p:tgtEl>
                  </p:cond>
                </p:stCondLst>
                <p:endSync evt="end" delay="0">
                  <p:rtn val="all"/>
                </p:endSync>
                <p:childTnLst>
                  <p:par>
                    <p:cTn id="56" fill="hold">
                      <p:stCondLst>
                        <p:cond delay="0"/>
                      </p:stCondLst>
                      <p:childTnLst>
                        <p:par>
                          <p:cTn id="57" fill="hold">
                            <p:stCondLst>
                              <p:cond delay="0"/>
                            </p:stCondLst>
                            <p:childTnLst>
                              <p:par>
                                <p:cTn id="58" presetID="31" presetClass="entr" presetSubtype="0" repeatCount="200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p:cTn id="60" dur="1000" fill="hold"/>
                                        <p:tgtEl>
                                          <p:spTgt spid="26"/>
                                        </p:tgtEl>
                                        <p:attrNameLst>
                                          <p:attrName>ppt_w</p:attrName>
                                        </p:attrNameLst>
                                      </p:cBhvr>
                                      <p:tavLst>
                                        <p:tav tm="0">
                                          <p:val>
                                            <p:fltVal val="0"/>
                                          </p:val>
                                        </p:tav>
                                        <p:tav tm="100000">
                                          <p:val>
                                            <p:strVal val="#ppt_w"/>
                                          </p:val>
                                        </p:tav>
                                      </p:tavLst>
                                    </p:anim>
                                    <p:anim calcmode="lin" valueType="num">
                                      <p:cBhvr>
                                        <p:cTn id="61" dur="1000" fill="hold"/>
                                        <p:tgtEl>
                                          <p:spTgt spid="26"/>
                                        </p:tgtEl>
                                        <p:attrNameLst>
                                          <p:attrName>ppt_h</p:attrName>
                                        </p:attrNameLst>
                                      </p:cBhvr>
                                      <p:tavLst>
                                        <p:tav tm="0">
                                          <p:val>
                                            <p:fltVal val="0"/>
                                          </p:val>
                                        </p:tav>
                                        <p:tav tm="100000">
                                          <p:val>
                                            <p:strVal val="#ppt_h"/>
                                          </p:val>
                                        </p:tav>
                                      </p:tavLst>
                                    </p:anim>
                                    <p:anim calcmode="lin" valueType="num">
                                      <p:cBhvr>
                                        <p:cTn id="62" dur="1000" fill="hold"/>
                                        <p:tgtEl>
                                          <p:spTgt spid="26"/>
                                        </p:tgtEl>
                                        <p:attrNameLst>
                                          <p:attrName>style.rotation</p:attrName>
                                        </p:attrNameLst>
                                      </p:cBhvr>
                                      <p:tavLst>
                                        <p:tav tm="0">
                                          <p:val>
                                            <p:fltVal val="90"/>
                                          </p:val>
                                        </p:tav>
                                        <p:tav tm="100000">
                                          <p:val>
                                            <p:fltVal val="0"/>
                                          </p:val>
                                        </p:tav>
                                      </p:tavLst>
                                    </p:anim>
                                    <p:animEffect transition="in" filter="fade">
                                      <p:cBhvr>
                                        <p:cTn id="63" dur="1000"/>
                                        <p:tgtEl>
                                          <p:spTgt spid="26"/>
                                        </p:tgtEl>
                                      </p:cBhvr>
                                    </p:animEffect>
                                  </p:childTnLst>
                                  <p:subTnLst>
                                    <p:audio>
                                      <p:cMediaNode>
                                        <p:cTn display="0" masterRel="sameClick">
                                          <p:stCondLst>
                                            <p:cond evt="begin" delay="0">
                                              <p:tn val="5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childTnLst>
        </p:cTn>
      </p:par>
    </p:tnLst>
    <p:bldLst>
      <p:bldP spid="4" grpId="0" animBg="1"/>
      <p:bldP spid="5" grpId="0" animBg="1"/>
      <p:bldP spid="6" grpId="0" animBg="1"/>
      <p:bldP spid="7" grpId="0" animBg="1"/>
      <p:bldP spid="23" grpId="0" animBg="1"/>
      <p:bldP spid="24" grpId="0" animBg="1"/>
      <p:bldP spid="25"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0" y="0"/>
            <a:ext cx="9144000" cy="6858000"/>
          </a:xfrm>
          <a:prstGeom prst="rect">
            <a:avLst/>
          </a:prstGeom>
        </p:spPr>
        <p:style>
          <a:lnRef idx="1">
            <a:schemeClr val="accent3"/>
          </a:lnRef>
          <a:fillRef idx="2">
            <a:schemeClr val="accent3"/>
          </a:fillRef>
          <a:effectRef idx="1">
            <a:schemeClr val="accent3"/>
          </a:effectRef>
          <a:fontRef idx="minor">
            <a:schemeClr val="dk1"/>
          </a:fontRef>
        </p:style>
        <p:txBody>
          <a:bodyPr lIns="105503" tIns="52752" rIns="105503" bIns="52752" anchor="ctr"/>
          <a:lstStyle/>
          <a:p>
            <a:pPr algn="ctr">
              <a:defRPr/>
            </a:pPr>
            <a:endParaRPr lang="en-US"/>
          </a:p>
        </p:txBody>
      </p:sp>
      <p:sp>
        <p:nvSpPr>
          <p:cNvPr id="33" name="Rectangle 32"/>
          <p:cNvSpPr/>
          <p:nvPr/>
        </p:nvSpPr>
        <p:spPr>
          <a:xfrm>
            <a:off x="6735764" y="1865313"/>
            <a:ext cx="2120900" cy="344487"/>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bn-BD" dirty="0">
                <a:solidFill>
                  <a:schemeClr val="tx1"/>
                </a:solidFill>
                <a:latin typeface="NikoshBAN" pitchFamily="2" charset="0"/>
                <a:cs typeface="NikoshBAN" pitchFamily="2" charset="0"/>
              </a:rPr>
              <a:t>(খ) </a:t>
            </a:r>
            <a:r>
              <a:rPr lang="bn-BD" dirty="0" smtClean="0">
                <a:solidFill>
                  <a:schemeClr val="tx1"/>
                </a:solidFill>
                <a:latin typeface="NikoshBAN" pitchFamily="2" charset="0"/>
                <a:cs typeface="NikoshBAN" pitchFamily="2" charset="0"/>
              </a:rPr>
              <a:t>ফলমুল</a:t>
            </a:r>
            <a:endParaRPr lang="bn-BD" dirty="0">
              <a:solidFill>
                <a:schemeClr val="tx1"/>
              </a:solidFill>
              <a:latin typeface="NikoshBAN" pitchFamily="2" charset="0"/>
              <a:cs typeface="NikoshBAN" pitchFamily="2" charset="0"/>
            </a:endParaRPr>
          </a:p>
        </p:txBody>
      </p:sp>
      <p:sp>
        <p:nvSpPr>
          <p:cNvPr id="65" name="Oval 64"/>
          <p:cNvSpPr/>
          <p:nvPr/>
        </p:nvSpPr>
        <p:spPr>
          <a:xfrm>
            <a:off x="6781800" y="5943600"/>
            <a:ext cx="304800" cy="304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Oval 66"/>
          <p:cNvSpPr/>
          <p:nvPr/>
        </p:nvSpPr>
        <p:spPr>
          <a:xfrm>
            <a:off x="6781800" y="5943600"/>
            <a:ext cx="304800" cy="304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1981200" y="1111120"/>
            <a:ext cx="6781800" cy="533400"/>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defRPr/>
            </a:pPr>
            <a:r>
              <a:rPr lang="en-US" sz="2000" dirty="0" smtClean="0">
                <a:solidFill>
                  <a:schemeClr val="tx1"/>
                </a:solidFill>
                <a:latin typeface="NikoshBAN" pitchFamily="2" charset="0"/>
                <a:cs typeface="NikoshBAN" pitchFamily="2" charset="0"/>
              </a:rPr>
              <a:t>  </a:t>
            </a:r>
            <a:r>
              <a:rPr lang="bn-BD" sz="2000" dirty="0" smtClean="0">
                <a:solidFill>
                  <a:schemeClr val="tx1"/>
                </a:solidFill>
                <a:latin typeface="NikoshBAN" pitchFamily="2" charset="0"/>
                <a:cs typeface="NikoshBAN" pitchFamily="2" charset="0"/>
              </a:rPr>
              <a:t>খাদ্য নিরাপত্তায় কিসের দ্বারা প্রোটিনের ঘাটতি মেটানো যায় </a:t>
            </a:r>
            <a:r>
              <a:rPr lang="en-US" sz="2000" dirty="0" smtClean="0">
                <a:solidFill>
                  <a:schemeClr val="tx1"/>
                </a:solidFill>
                <a:latin typeface="NikoshBAN" pitchFamily="2" charset="0"/>
                <a:cs typeface="NikoshBAN" pitchFamily="2" charset="0"/>
              </a:rPr>
              <a:t>?</a:t>
            </a:r>
            <a:r>
              <a:rPr lang="bn-BD" sz="2000" dirty="0" smtClean="0">
                <a:solidFill>
                  <a:schemeClr val="tx1"/>
                </a:solidFill>
                <a:latin typeface="NikoshBAN" pitchFamily="2" charset="0"/>
                <a:cs typeface="NikoshBAN" pitchFamily="2" charset="0"/>
              </a:rPr>
              <a:t>-</a:t>
            </a:r>
            <a:endParaRPr lang="en-US" sz="2000" dirty="0">
              <a:solidFill>
                <a:schemeClr val="tx1"/>
              </a:solidFill>
              <a:latin typeface="NikoshBAN" pitchFamily="2" charset="0"/>
              <a:cs typeface="NikoshBAN" pitchFamily="2" charset="0"/>
            </a:endParaRPr>
          </a:p>
        </p:txBody>
      </p:sp>
      <p:sp>
        <p:nvSpPr>
          <p:cNvPr id="19" name="Right Arrow 18"/>
          <p:cNvSpPr/>
          <p:nvPr/>
        </p:nvSpPr>
        <p:spPr>
          <a:xfrm>
            <a:off x="533400" y="847241"/>
            <a:ext cx="1295400" cy="685800"/>
          </a:xfrm>
          <a:prstGeom prst="rightArrow">
            <a:avLst/>
          </a:prstGeom>
          <a:ln/>
        </p:spPr>
        <p:style>
          <a:lnRef idx="1">
            <a:schemeClr val="accent5"/>
          </a:lnRef>
          <a:fillRef idx="2">
            <a:schemeClr val="accent5"/>
          </a:fillRef>
          <a:effectRef idx="1">
            <a:schemeClr val="accent5"/>
          </a:effectRef>
          <a:fontRef idx="minor">
            <a:schemeClr val="dk1"/>
          </a:fontRef>
        </p:style>
        <p:txBody>
          <a:bodyPr lIns="105491" tIns="52746" rIns="105491" bIns="52746" anchor="ctr"/>
          <a:lstStyle/>
          <a:p>
            <a:pPr algn="ctr">
              <a:defRPr/>
            </a:pPr>
            <a:r>
              <a:rPr lang="bn-BD" sz="2000" dirty="0">
                <a:solidFill>
                  <a:schemeClr val="tx1"/>
                </a:solidFill>
                <a:latin typeface="NikoshBAN" pitchFamily="2" charset="0"/>
                <a:cs typeface="NikoshBAN" pitchFamily="2" charset="0"/>
              </a:rPr>
              <a:t>প্রশ্নঃ </a:t>
            </a:r>
            <a:r>
              <a:rPr lang="bn-BD" sz="2000" dirty="0" smtClean="0">
                <a:solidFill>
                  <a:schemeClr val="tx1"/>
                </a:solidFill>
                <a:latin typeface="NikoshBAN" pitchFamily="2" charset="0"/>
                <a:cs typeface="NikoshBAN" pitchFamily="2" charset="0"/>
              </a:rPr>
              <a:t>৯।</a:t>
            </a:r>
            <a:endParaRPr lang="en-US" sz="2000" dirty="0">
              <a:solidFill>
                <a:schemeClr val="tx1"/>
              </a:solidFill>
              <a:latin typeface="NikoshBAN" pitchFamily="2" charset="0"/>
              <a:cs typeface="NikoshBAN" pitchFamily="2" charset="0"/>
            </a:endParaRPr>
          </a:p>
        </p:txBody>
      </p:sp>
      <p:sp>
        <p:nvSpPr>
          <p:cNvPr id="20" name="Oval 19"/>
          <p:cNvSpPr/>
          <p:nvPr/>
        </p:nvSpPr>
        <p:spPr>
          <a:xfrm>
            <a:off x="27813000" y="1828800"/>
            <a:ext cx="304800" cy="304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Multiply 20"/>
          <p:cNvSpPr/>
          <p:nvPr/>
        </p:nvSpPr>
        <p:spPr>
          <a:xfrm>
            <a:off x="5715000" y="1828800"/>
            <a:ext cx="373063" cy="45878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Oval 21"/>
          <p:cNvSpPr/>
          <p:nvPr/>
        </p:nvSpPr>
        <p:spPr>
          <a:xfrm>
            <a:off x="6400800" y="1905000"/>
            <a:ext cx="304800" cy="3048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Multiply 22"/>
          <p:cNvSpPr/>
          <p:nvPr/>
        </p:nvSpPr>
        <p:spPr>
          <a:xfrm>
            <a:off x="8534400" y="1828800"/>
            <a:ext cx="381000" cy="4572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Oval 23"/>
          <p:cNvSpPr/>
          <p:nvPr/>
        </p:nvSpPr>
        <p:spPr>
          <a:xfrm>
            <a:off x="6400800" y="2590800"/>
            <a:ext cx="304800" cy="304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Half Frame 24"/>
          <p:cNvSpPr/>
          <p:nvPr/>
        </p:nvSpPr>
        <p:spPr>
          <a:xfrm rot="14014148">
            <a:off x="8482807" y="2478881"/>
            <a:ext cx="177800" cy="528637"/>
          </a:xfrm>
          <a:prstGeom prst="halfFram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6" name="Oval 25"/>
          <p:cNvSpPr/>
          <p:nvPr/>
        </p:nvSpPr>
        <p:spPr>
          <a:xfrm>
            <a:off x="3352800" y="2590800"/>
            <a:ext cx="304800" cy="304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Multiply 26"/>
          <p:cNvSpPr/>
          <p:nvPr/>
        </p:nvSpPr>
        <p:spPr>
          <a:xfrm>
            <a:off x="5562600" y="2514600"/>
            <a:ext cx="338138" cy="4572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ight Arrow 27"/>
          <p:cNvSpPr/>
          <p:nvPr/>
        </p:nvSpPr>
        <p:spPr>
          <a:xfrm>
            <a:off x="457200" y="2057400"/>
            <a:ext cx="3048000" cy="685800"/>
          </a:xfrm>
          <a:prstGeom prst="rightArrow">
            <a:avLst/>
          </a:prstGeom>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bn-BD" sz="2000" dirty="0">
                <a:solidFill>
                  <a:schemeClr val="tx1"/>
                </a:solidFill>
                <a:latin typeface="NikoshBAN" pitchFamily="2" charset="0"/>
                <a:cs typeface="NikoshBAN" pitchFamily="2" charset="0"/>
              </a:rPr>
              <a:t>সঠিক উত্তর জানতে</a:t>
            </a:r>
            <a:r>
              <a:rPr lang="bn-IN" sz="2000" dirty="0">
                <a:solidFill>
                  <a:schemeClr val="tx1"/>
                </a:solidFill>
                <a:latin typeface="NikoshBAN" pitchFamily="2" charset="0"/>
                <a:cs typeface="NikoshBAN" pitchFamily="2" charset="0"/>
              </a:rPr>
              <a:t> </a:t>
            </a:r>
            <a:r>
              <a:rPr lang="en-US" sz="2000" dirty="0" err="1">
                <a:solidFill>
                  <a:schemeClr val="tx1"/>
                </a:solidFill>
                <a:latin typeface="NikoshBAN" pitchFamily="2" charset="0"/>
                <a:cs typeface="NikoshBAN" pitchFamily="2" charset="0"/>
              </a:rPr>
              <a:t>বৃত্তে</a:t>
            </a:r>
            <a:r>
              <a:rPr lang="en-US" sz="2000" dirty="0">
                <a:solidFill>
                  <a:schemeClr val="tx1"/>
                </a:solidFill>
                <a:latin typeface="NikoshBAN" pitchFamily="2" charset="0"/>
                <a:cs typeface="NikoshBAN" pitchFamily="2" charset="0"/>
              </a:rPr>
              <a:t> </a:t>
            </a:r>
            <a:r>
              <a:rPr lang="en-US" sz="2000" dirty="0" err="1">
                <a:solidFill>
                  <a:schemeClr val="tx1"/>
                </a:solidFill>
                <a:latin typeface="NikoshBAN" pitchFamily="2" charset="0"/>
                <a:cs typeface="NikoshBAN" pitchFamily="2" charset="0"/>
              </a:rPr>
              <a:t>ক্লিক</a:t>
            </a:r>
            <a:r>
              <a:rPr lang="en-US" sz="2000" dirty="0">
                <a:solidFill>
                  <a:schemeClr val="tx1"/>
                </a:solidFill>
                <a:latin typeface="NikoshBAN" pitchFamily="2" charset="0"/>
                <a:cs typeface="NikoshBAN" pitchFamily="2" charset="0"/>
              </a:rPr>
              <a:t> </a:t>
            </a:r>
            <a:r>
              <a:rPr lang="en-US" sz="2000" dirty="0" err="1">
                <a:solidFill>
                  <a:schemeClr val="tx1"/>
                </a:solidFill>
                <a:latin typeface="NikoshBAN" pitchFamily="2" charset="0"/>
                <a:cs typeface="NikoshBAN" pitchFamily="2" charset="0"/>
              </a:rPr>
              <a:t>করি</a:t>
            </a:r>
            <a:endParaRPr lang="en-US" sz="2000" dirty="0">
              <a:solidFill>
                <a:schemeClr val="tx1"/>
              </a:solidFill>
              <a:latin typeface="NikoshBAN" pitchFamily="2" charset="0"/>
              <a:cs typeface="NikoshBAN" pitchFamily="2" charset="0"/>
            </a:endParaRPr>
          </a:p>
        </p:txBody>
      </p:sp>
      <p:sp>
        <p:nvSpPr>
          <p:cNvPr id="30" name="Rectangle 29"/>
          <p:cNvSpPr/>
          <p:nvPr/>
        </p:nvSpPr>
        <p:spPr>
          <a:xfrm>
            <a:off x="3733800" y="1865313"/>
            <a:ext cx="2354263" cy="344487"/>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bn-BD" dirty="0">
                <a:solidFill>
                  <a:schemeClr val="tx1"/>
                </a:solidFill>
                <a:latin typeface="NikoshBAN" pitchFamily="2" charset="0"/>
                <a:cs typeface="NikoshBAN" pitchFamily="2" charset="0"/>
              </a:rPr>
              <a:t>(ক) </a:t>
            </a:r>
            <a:r>
              <a:rPr lang="bn-BD" dirty="0" smtClean="0">
                <a:solidFill>
                  <a:schemeClr val="tx1"/>
                </a:solidFill>
                <a:latin typeface="NikoshBAN" pitchFamily="2" charset="0"/>
                <a:cs typeface="NikoshBAN" pitchFamily="2" charset="0"/>
              </a:rPr>
              <a:t>শাক- সবজি </a:t>
            </a:r>
            <a:endParaRPr lang="en-US" dirty="0"/>
          </a:p>
        </p:txBody>
      </p:sp>
      <p:sp>
        <p:nvSpPr>
          <p:cNvPr id="36" name="Rectangle 35"/>
          <p:cNvSpPr/>
          <p:nvPr/>
        </p:nvSpPr>
        <p:spPr>
          <a:xfrm>
            <a:off x="3733799" y="2514600"/>
            <a:ext cx="2354263" cy="415925"/>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bn-BD" dirty="0">
                <a:solidFill>
                  <a:schemeClr val="tx1"/>
                </a:solidFill>
                <a:latin typeface="NikoshBAN" pitchFamily="2" charset="0"/>
                <a:cs typeface="NikoshBAN" pitchFamily="2" charset="0"/>
              </a:rPr>
              <a:t>(গ) </a:t>
            </a:r>
            <a:r>
              <a:rPr lang="bn-BD" dirty="0" smtClean="0">
                <a:solidFill>
                  <a:schemeClr val="tx1"/>
                </a:solidFill>
                <a:latin typeface="NikoshBAN" pitchFamily="2" charset="0"/>
                <a:cs typeface="NikoshBAN" pitchFamily="2" charset="0"/>
              </a:rPr>
              <a:t>খনিজ লবন </a:t>
            </a:r>
            <a:endParaRPr lang="en-US" dirty="0"/>
          </a:p>
        </p:txBody>
      </p:sp>
      <p:sp>
        <p:nvSpPr>
          <p:cNvPr id="39" name="Rectangle 38"/>
          <p:cNvSpPr/>
          <p:nvPr/>
        </p:nvSpPr>
        <p:spPr>
          <a:xfrm>
            <a:off x="6735764" y="2555875"/>
            <a:ext cx="2103436" cy="415925"/>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bn-BD" sz="2000" dirty="0">
                <a:solidFill>
                  <a:schemeClr val="tx1"/>
                </a:solidFill>
                <a:latin typeface="NikoshBAN" pitchFamily="2" charset="0"/>
                <a:cs typeface="NikoshBAN" pitchFamily="2" charset="0"/>
              </a:rPr>
              <a:t>(ঘ) </a:t>
            </a:r>
            <a:r>
              <a:rPr lang="bn-BD" sz="2000" dirty="0" smtClean="0">
                <a:solidFill>
                  <a:schemeClr val="tx1"/>
                </a:solidFill>
                <a:latin typeface="NikoshBAN" pitchFamily="2" charset="0"/>
                <a:cs typeface="NikoshBAN" pitchFamily="2" charset="0"/>
              </a:rPr>
              <a:t>মাছ-মাংস ।</a:t>
            </a:r>
            <a:endParaRPr lang="en-US" sz="2000" dirty="0">
              <a:solidFill>
                <a:schemeClr val="tx1"/>
              </a:solidFill>
              <a:latin typeface="NikoshBAN" pitchFamily="2" charset="0"/>
              <a:cs typeface="NikoshBAN" pitchFamily="2" charset="0"/>
            </a:endParaRPr>
          </a:p>
        </p:txBody>
      </p:sp>
      <p:sp>
        <p:nvSpPr>
          <p:cNvPr id="37" name="Oval 36"/>
          <p:cNvSpPr/>
          <p:nvPr/>
        </p:nvSpPr>
        <p:spPr>
          <a:xfrm>
            <a:off x="6400800" y="2590800"/>
            <a:ext cx="304800" cy="3048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ectangle 28"/>
          <p:cNvSpPr/>
          <p:nvPr/>
        </p:nvSpPr>
        <p:spPr>
          <a:xfrm>
            <a:off x="1981200" y="3352800"/>
            <a:ext cx="6781800" cy="1676400"/>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defRPr/>
            </a:pPr>
            <a:r>
              <a:rPr lang="en-US" sz="2000" dirty="0" smtClean="0">
                <a:solidFill>
                  <a:schemeClr val="tx1"/>
                </a:solidFill>
                <a:latin typeface="Times New Roman" pitchFamily="18" charset="0"/>
                <a:cs typeface="NikoshBAN" pitchFamily="2" charset="0"/>
              </a:rPr>
              <a:t> </a:t>
            </a:r>
            <a:r>
              <a:rPr lang="bn-BD" sz="2000" dirty="0" smtClean="0">
                <a:solidFill>
                  <a:schemeClr val="tx1"/>
                </a:solidFill>
                <a:latin typeface="Times New Roman" pitchFamily="18" charset="0"/>
                <a:cs typeface="NikoshBAN" pitchFamily="2" charset="0"/>
              </a:rPr>
              <a:t>খাদ্যে ভেজাল নিরসনে প্রয়োজন</a:t>
            </a:r>
            <a:r>
              <a:rPr lang="en-US" sz="2000" dirty="0" smtClean="0">
                <a:solidFill>
                  <a:schemeClr val="tx1"/>
                </a:solidFill>
                <a:latin typeface="Times New Roman" pitchFamily="18" charset="0"/>
                <a:cs typeface="NikoshBAN" pitchFamily="2" charset="0"/>
              </a:rPr>
              <a:t> </a:t>
            </a:r>
            <a:r>
              <a:rPr lang="en-US" sz="2000" dirty="0" err="1" smtClean="0">
                <a:solidFill>
                  <a:schemeClr val="tx1"/>
                </a:solidFill>
                <a:latin typeface="Times New Roman" pitchFamily="18" charset="0"/>
                <a:cs typeface="NikoshBAN" pitchFamily="2" charset="0"/>
              </a:rPr>
              <a:t>হলো</a:t>
            </a:r>
            <a:r>
              <a:rPr lang="bn-BD" sz="2000" dirty="0" smtClean="0">
                <a:solidFill>
                  <a:schemeClr val="tx1"/>
                </a:solidFill>
                <a:latin typeface="NikoshBAN" pitchFamily="2" charset="0"/>
                <a:cs typeface="NikoshBAN" pitchFamily="2" charset="0"/>
              </a:rPr>
              <a:t>-</a:t>
            </a:r>
            <a:endParaRPr lang="bn-BD" sz="2000" dirty="0">
              <a:solidFill>
                <a:schemeClr val="tx1"/>
              </a:solidFill>
              <a:latin typeface="NikoshBAN" pitchFamily="2" charset="0"/>
              <a:cs typeface="NikoshBAN" pitchFamily="2" charset="0"/>
            </a:endParaRPr>
          </a:p>
          <a:p>
            <a:pPr>
              <a:defRPr/>
            </a:pPr>
            <a:r>
              <a:rPr lang="bn-BD" sz="2000" dirty="0">
                <a:solidFill>
                  <a:schemeClr val="tx1"/>
                </a:solidFill>
                <a:latin typeface="NikoshBAN" pitchFamily="2" charset="0"/>
                <a:cs typeface="NikoshBAN" pitchFamily="2" charset="0"/>
              </a:rPr>
              <a:t>	</a:t>
            </a:r>
            <a:r>
              <a:rPr lang="en-US" sz="2000" dirty="0">
                <a:solidFill>
                  <a:schemeClr val="tx1"/>
                </a:solidFill>
                <a:latin typeface="NikoshBAN" pitchFamily="2" charset="0"/>
                <a:cs typeface="NikoshBAN" pitchFamily="2" charset="0"/>
              </a:rPr>
              <a:t>i.</a:t>
            </a:r>
            <a:r>
              <a:rPr lang="bn-IN" sz="2000" dirty="0">
                <a:solidFill>
                  <a:schemeClr val="tx1"/>
                </a:solidFill>
                <a:latin typeface="NikoshBAN" pitchFamily="2" charset="0"/>
                <a:cs typeface="NikoshBAN" pitchFamily="2" charset="0"/>
              </a:rPr>
              <a:t> </a:t>
            </a:r>
            <a:r>
              <a:rPr lang="bn-BD" sz="2000" dirty="0" smtClean="0">
                <a:solidFill>
                  <a:schemeClr val="tx1"/>
                </a:solidFill>
                <a:latin typeface="NikoshBAN" pitchFamily="2" charset="0"/>
                <a:cs typeface="NikoshBAN" pitchFamily="2" charset="0"/>
              </a:rPr>
              <a:t>কঠোর ভেজাল বিরোধী আইন।</a:t>
            </a:r>
            <a:r>
              <a:rPr lang="en-US" sz="2000" dirty="0" smtClean="0">
                <a:solidFill>
                  <a:schemeClr val="tx1"/>
                </a:solidFill>
                <a:latin typeface="NikoshBAN" pitchFamily="2" charset="0"/>
                <a:cs typeface="NikoshBAN" pitchFamily="2" charset="0"/>
              </a:rPr>
              <a:t> </a:t>
            </a:r>
            <a:endParaRPr lang="bn-BD" sz="2000" dirty="0">
              <a:solidFill>
                <a:schemeClr val="tx1"/>
              </a:solidFill>
              <a:latin typeface="NikoshBAN" pitchFamily="2" charset="0"/>
              <a:cs typeface="NikoshBAN" pitchFamily="2" charset="0"/>
            </a:endParaRPr>
          </a:p>
          <a:p>
            <a:pPr>
              <a:defRPr/>
            </a:pPr>
            <a:r>
              <a:rPr lang="bn-BD" sz="2000" dirty="0">
                <a:solidFill>
                  <a:schemeClr val="tx1"/>
                </a:solidFill>
                <a:latin typeface="NikoshBAN" pitchFamily="2" charset="0"/>
                <a:cs typeface="NikoshBAN" pitchFamily="2" charset="0"/>
              </a:rPr>
              <a:t>	</a:t>
            </a:r>
            <a:r>
              <a:rPr lang="en-US" sz="2000" dirty="0">
                <a:solidFill>
                  <a:schemeClr val="tx1"/>
                </a:solidFill>
                <a:latin typeface="NikoshBAN" pitchFamily="2" charset="0"/>
                <a:cs typeface="NikoshBAN" pitchFamily="2" charset="0"/>
              </a:rPr>
              <a:t>ii. </a:t>
            </a:r>
            <a:r>
              <a:rPr lang="bn-BD" sz="2000" dirty="0" smtClean="0">
                <a:solidFill>
                  <a:schemeClr val="tx1"/>
                </a:solidFill>
                <a:latin typeface="NikoshBAN" pitchFamily="2" charset="0"/>
                <a:cs typeface="NikoshBAN" pitchFamily="2" charset="0"/>
              </a:rPr>
              <a:t>জনগনের সচেতনতা বৃদ্ধি</a:t>
            </a:r>
            <a:r>
              <a:rPr lang="en-US" sz="2000" dirty="0" smtClean="0">
                <a:solidFill>
                  <a:schemeClr val="tx1"/>
                </a:solidFill>
                <a:latin typeface="NikoshBAN" pitchFamily="2" charset="0"/>
                <a:cs typeface="NikoshBAN" pitchFamily="2" charset="0"/>
              </a:rPr>
              <a:t>।</a:t>
            </a:r>
            <a:endParaRPr lang="bn-BD" sz="2000" dirty="0">
              <a:solidFill>
                <a:schemeClr val="tx1"/>
              </a:solidFill>
              <a:latin typeface="NikoshBAN" pitchFamily="2" charset="0"/>
              <a:cs typeface="NikoshBAN" pitchFamily="2" charset="0"/>
            </a:endParaRPr>
          </a:p>
          <a:p>
            <a:pPr>
              <a:defRPr/>
            </a:pPr>
            <a:r>
              <a:rPr lang="bn-BD" sz="2000" dirty="0">
                <a:solidFill>
                  <a:schemeClr val="tx1"/>
                </a:solidFill>
                <a:latin typeface="NikoshBAN" pitchFamily="2" charset="0"/>
                <a:cs typeface="NikoshBAN" pitchFamily="2" charset="0"/>
              </a:rPr>
              <a:t>	</a:t>
            </a:r>
            <a:r>
              <a:rPr lang="en-US" sz="2000" dirty="0" smtClean="0">
                <a:solidFill>
                  <a:schemeClr val="tx1"/>
                </a:solidFill>
                <a:latin typeface="NikoshBAN" pitchFamily="2" charset="0"/>
                <a:cs typeface="NikoshBAN" pitchFamily="2" charset="0"/>
              </a:rPr>
              <a:t>iii</a:t>
            </a:r>
            <a:r>
              <a:rPr lang="bn-BD" sz="2000" dirty="0" smtClean="0">
                <a:solidFill>
                  <a:schemeClr val="tx1"/>
                </a:solidFill>
                <a:latin typeface="NikoshBAN" pitchFamily="2" charset="0"/>
                <a:cs typeface="NikoshBAN" pitchFamily="2" charset="0"/>
              </a:rPr>
              <a:t>সরকারের আন্তরিকতা</a:t>
            </a:r>
            <a:r>
              <a:rPr lang="en-US" sz="2000" dirty="0" smtClean="0">
                <a:solidFill>
                  <a:schemeClr val="tx1"/>
                </a:solidFill>
                <a:latin typeface="NikoshBAN" pitchFamily="2" charset="0"/>
                <a:cs typeface="NikoshBAN" pitchFamily="2" charset="0"/>
              </a:rPr>
              <a:t>।</a:t>
            </a:r>
            <a:endParaRPr lang="bn-BD" sz="2000" dirty="0">
              <a:solidFill>
                <a:schemeClr val="tx1"/>
              </a:solidFill>
              <a:latin typeface="NikoshBAN" pitchFamily="2" charset="0"/>
              <a:cs typeface="NikoshBAN" pitchFamily="2" charset="0"/>
            </a:endParaRPr>
          </a:p>
          <a:p>
            <a:pPr>
              <a:defRPr/>
            </a:pPr>
            <a:r>
              <a:rPr lang="bn-BD" sz="2000" dirty="0">
                <a:solidFill>
                  <a:schemeClr val="tx1"/>
                </a:solidFill>
                <a:latin typeface="NikoshBAN" pitchFamily="2" charset="0"/>
                <a:cs typeface="NikoshBAN" pitchFamily="2" charset="0"/>
              </a:rPr>
              <a:t>নিচের কোনটি সঠিক? </a:t>
            </a:r>
          </a:p>
        </p:txBody>
      </p:sp>
      <p:sp>
        <p:nvSpPr>
          <p:cNvPr id="38" name="Right Arrow 37"/>
          <p:cNvSpPr/>
          <p:nvPr/>
        </p:nvSpPr>
        <p:spPr>
          <a:xfrm>
            <a:off x="457200" y="3429000"/>
            <a:ext cx="1371600" cy="685800"/>
          </a:xfrm>
          <a:prstGeom prst="rightArrow">
            <a:avLst/>
          </a:prstGeom>
          <a:ln/>
        </p:spPr>
        <p:style>
          <a:lnRef idx="1">
            <a:schemeClr val="accent1"/>
          </a:lnRef>
          <a:fillRef idx="2">
            <a:schemeClr val="accent1"/>
          </a:fillRef>
          <a:effectRef idx="1">
            <a:schemeClr val="accent1"/>
          </a:effectRef>
          <a:fontRef idx="minor">
            <a:schemeClr val="dk1"/>
          </a:fontRef>
        </p:style>
        <p:txBody>
          <a:bodyPr lIns="105491" tIns="52746" rIns="105491" bIns="52746" anchor="ctr"/>
          <a:lstStyle/>
          <a:p>
            <a:pPr algn="ctr">
              <a:defRPr/>
            </a:pPr>
            <a:r>
              <a:rPr lang="bn-BD" sz="2000" dirty="0">
                <a:solidFill>
                  <a:schemeClr val="tx1"/>
                </a:solidFill>
                <a:latin typeface="NikoshBAN" pitchFamily="2" charset="0"/>
                <a:cs typeface="NikoshBAN" pitchFamily="2" charset="0"/>
              </a:rPr>
              <a:t>প্রশ্নঃ </a:t>
            </a:r>
            <a:r>
              <a:rPr lang="bn-BD" sz="2000" dirty="0" smtClean="0">
                <a:solidFill>
                  <a:schemeClr val="tx1"/>
                </a:solidFill>
                <a:latin typeface="NikoshBAN" pitchFamily="2" charset="0"/>
                <a:cs typeface="NikoshBAN" pitchFamily="2" charset="0"/>
              </a:rPr>
              <a:t>১০।</a:t>
            </a:r>
            <a:endParaRPr lang="en-US" sz="2000" dirty="0">
              <a:solidFill>
                <a:schemeClr val="tx1"/>
              </a:solidFill>
              <a:latin typeface="NikoshBAN" pitchFamily="2" charset="0"/>
              <a:cs typeface="NikoshBAN" pitchFamily="2" charset="0"/>
            </a:endParaRPr>
          </a:p>
        </p:txBody>
      </p:sp>
      <p:sp>
        <p:nvSpPr>
          <p:cNvPr id="43" name="Right Arrow 42"/>
          <p:cNvSpPr/>
          <p:nvPr/>
        </p:nvSpPr>
        <p:spPr>
          <a:xfrm>
            <a:off x="533400" y="5334000"/>
            <a:ext cx="3276600" cy="685800"/>
          </a:xfrm>
          <a:prstGeom prst="rightArrow">
            <a:avLst/>
          </a:prstGeom>
          <a:ln/>
        </p:spPr>
        <p:style>
          <a:lnRef idx="1">
            <a:schemeClr val="accent6"/>
          </a:lnRef>
          <a:fillRef idx="2">
            <a:schemeClr val="accent6"/>
          </a:fillRef>
          <a:effectRef idx="1">
            <a:schemeClr val="accent6"/>
          </a:effectRef>
          <a:fontRef idx="minor">
            <a:schemeClr val="dk1"/>
          </a:fontRef>
        </p:style>
        <p:txBody>
          <a:bodyPr anchor="ctr"/>
          <a:lstStyle/>
          <a:p>
            <a:pPr algn="ctr">
              <a:defRPr/>
            </a:pPr>
            <a:r>
              <a:rPr lang="bn-BD" sz="2000" dirty="0">
                <a:solidFill>
                  <a:schemeClr val="tx1"/>
                </a:solidFill>
                <a:latin typeface="NikoshBAN" pitchFamily="2" charset="0"/>
                <a:cs typeface="NikoshBAN" pitchFamily="2" charset="0"/>
              </a:rPr>
              <a:t>সঠিক উত্তর জানতে</a:t>
            </a:r>
            <a:r>
              <a:rPr lang="bn-IN" sz="2000" dirty="0">
                <a:solidFill>
                  <a:schemeClr val="tx1"/>
                </a:solidFill>
                <a:latin typeface="NikoshBAN" pitchFamily="2" charset="0"/>
                <a:cs typeface="NikoshBAN" pitchFamily="2" charset="0"/>
              </a:rPr>
              <a:t> </a:t>
            </a:r>
            <a:r>
              <a:rPr lang="en-US" sz="2000" dirty="0" err="1">
                <a:solidFill>
                  <a:schemeClr val="tx1"/>
                </a:solidFill>
                <a:latin typeface="NikoshBAN" pitchFamily="2" charset="0"/>
                <a:cs typeface="NikoshBAN" pitchFamily="2" charset="0"/>
              </a:rPr>
              <a:t>বৃত্তে</a:t>
            </a:r>
            <a:r>
              <a:rPr lang="en-US" sz="2000" dirty="0">
                <a:solidFill>
                  <a:schemeClr val="tx1"/>
                </a:solidFill>
                <a:latin typeface="NikoshBAN" pitchFamily="2" charset="0"/>
                <a:cs typeface="NikoshBAN" pitchFamily="2" charset="0"/>
              </a:rPr>
              <a:t> </a:t>
            </a:r>
            <a:r>
              <a:rPr lang="en-US" sz="2000" dirty="0" err="1">
                <a:solidFill>
                  <a:schemeClr val="tx1"/>
                </a:solidFill>
                <a:latin typeface="NikoshBAN" pitchFamily="2" charset="0"/>
                <a:cs typeface="NikoshBAN" pitchFamily="2" charset="0"/>
              </a:rPr>
              <a:t>ক্লিক</a:t>
            </a:r>
            <a:r>
              <a:rPr lang="en-US" sz="2000" dirty="0">
                <a:solidFill>
                  <a:schemeClr val="tx1"/>
                </a:solidFill>
                <a:latin typeface="NikoshBAN" pitchFamily="2" charset="0"/>
                <a:cs typeface="NikoshBAN" pitchFamily="2" charset="0"/>
              </a:rPr>
              <a:t> </a:t>
            </a:r>
            <a:r>
              <a:rPr lang="en-US" sz="2000" dirty="0" err="1">
                <a:solidFill>
                  <a:schemeClr val="tx1"/>
                </a:solidFill>
                <a:latin typeface="NikoshBAN" pitchFamily="2" charset="0"/>
                <a:cs typeface="NikoshBAN" pitchFamily="2" charset="0"/>
              </a:rPr>
              <a:t>করি</a:t>
            </a:r>
            <a:endParaRPr lang="en-US" sz="2000" dirty="0">
              <a:solidFill>
                <a:schemeClr val="tx1"/>
              </a:solidFill>
              <a:latin typeface="NikoshBAN" pitchFamily="2" charset="0"/>
              <a:cs typeface="NikoshBAN" pitchFamily="2" charset="0"/>
            </a:endParaRPr>
          </a:p>
        </p:txBody>
      </p:sp>
      <p:sp>
        <p:nvSpPr>
          <p:cNvPr id="55" name="Rectangle 54"/>
          <p:cNvSpPr/>
          <p:nvPr/>
        </p:nvSpPr>
        <p:spPr>
          <a:xfrm>
            <a:off x="4343400" y="5181600"/>
            <a:ext cx="1693863" cy="34448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bn-BD" dirty="0">
                <a:solidFill>
                  <a:schemeClr val="tx1"/>
                </a:solidFill>
                <a:latin typeface="NikoshBAN" pitchFamily="2" charset="0"/>
                <a:cs typeface="NikoshBAN" pitchFamily="2" charset="0"/>
              </a:rPr>
              <a:t>(ক)  </a:t>
            </a:r>
            <a:r>
              <a:rPr lang="en-US" dirty="0" err="1">
                <a:solidFill>
                  <a:schemeClr val="tx1"/>
                </a:solidFill>
                <a:latin typeface="NikoshBAN" pitchFamily="2" charset="0"/>
                <a:cs typeface="NikoshBAN" pitchFamily="2" charset="0"/>
              </a:rPr>
              <a:t>i</a:t>
            </a:r>
            <a:r>
              <a:rPr lang="bn-BD" dirty="0">
                <a:solidFill>
                  <a:schemeClr val="tx1"/>
                </a:solidFill>
                <a:latin typeface="NikoshBAN" pitchFamily="2" charset="0"/>
                <a:cs typeface="NikoshBAN" pitchFamily="2" charset="0"/>
              </a:rPr>
              <a:t> </a:t>
            </a:r>
            <a:endParaRPr lang="en-US" dirty="0"/>
          </a:p>
        </p:txBody>
      </p:sp>
      <p:sp>
        <p:nvSpPr>
          <p:cNvPr id="56" name="Oval 55"/>
          <p:cNvSpPr/>
          <p:nvPr/>
        </p:nvSpPr>
        <p:spPr>
          <a:xfrm>
            <a:off x="3878263" y="5183188"/>
            <a:ext cx="304800" cy="304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Multiply 56"/>
          <p:cNvSpPr/>
          <p:nvPr/>
        </p:nvSpPr>
        <p:spPr>
          <a:xfrm>
            <a:off x="5638800" y="5105400"/>
            <a:ext cx="373063" cy="45878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Rectangle 57"/>
          <p:cNvSpPr/>
          <p:nvPr/>
        </p:nvSpPr>
        <p:spPr>
          <a:xfrm>
            <a:off x="7162800" y="5181600"/>
            <a:ext cx="1693863" cy="34448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bn-BD" dirty="0">
                <a:solidFill>
                  <a:schemeClr val="tx1"/>
                </a:solidFill>
                <a:latin typeface="NikoshBAN" pitchFamily="2" charset="0"/>
                <a:cs typeface="NikoshBAN" pitchFamily="2" charset="0"/>
              </a:rPr>
              <a:t>(খ) </a:t>
            </a:r>
            <a:r>
              <a:rPr lang="en-US" dirty="0">
                <a:solidFill>
                  <a:schemeClr val="tx1"/>
                </a:solidFill>
                <a:latin typeface="NikoshBAN" pitchFamily="2" charset="0"/>
                <a:cs typeface="NikoshBAN" pitchFamily="2" charset="0"/>
              </a:rPr>
              <a:t> </a:t>
            </a:r>
            <a:r>
              <a:rPr lang="en-US" dirty="0" smtClean="0">
                <a:solidFill>
                  <a:schemeClr val="tx1"/>
                </a:solidFill>
                <a:latin typeface="NikoshBAN" pitchFamily="2" charset="0"/>
                <a:cs typeface="NikoshBAN" pitchFamily="2" charset="0"/>
              </a:rPr>
              <a:t>, </a:t>
            </a:r>
            <a:r>
              <a:rPr lang="en-US" dirty="0">
                <a:solidFill>
                  <a:schemeClr val="tx1"/>
                </a:solidFill>
                <a:latin typeface="NikoshBAN" pitchFamily="2" charset="0"/>
                <a:cs typeface="NikoshBAN" pitchFamily="2" charset="0"/>
              </a:rPr>
              <a:t>ii</a:t>
            </a:r>
            <a:endParaRPr lang="en-US" dirty="0"/>
          </a:p>
        </p:txBody>
      </p:sp>
      <p:sp>
        <p:nvSpPr>
          <p:cNvPr id="59" name="Oval 58"/>
          <p:cNvSpPr/>
          <p:nvPr/>
        </p:nvSpPr>
        <p:spPr>
          <a:xfrm>
            <a:off x="6735763" y="5181600"/>
            <a:ext cx="304800" cy="3048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Multiply 59"/>
          <p:cNvSpPr/>
          <p:nvPr/>
        </p:nvSpPr>
        <p:spPr>
          <a:xfrm>
            <a:off x="8458200" y="5105400"/>
            <a:ext cx="411163" cy="4572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Rectangle 60"/>
          <p:cNvSpPr/>
          <p:nvPr/>
        </p:nvSpPr>
        <p:spPr>
          <a:xfrm>
            <a:off x="4402137" y="5791200"/>
            <a:ext cx="1693863" cy="415925"/>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bn-BD" dirty="0" smtClean="0">
                <a:solidFill>
                  <a:schemeClr val="tx1"/>
                </a:solidFill>
                <a:latin typeface="NikoshBAN" pitchFamily="2" charset="0"/>
                <a:cs typeface="NikoshBAN" pitchFamily="2" charset="0"/>
              </a:rPr>
              <a:t>(</a:t>
            </a:r>
            <a:r>
              <a:rPr lang="bn-IN" dirty="0">
                <a:solidFill>
                  <a:schemeClr val="tx1"/>
                </a:solidFill>
                <a:latin typeface="NikoshBAN" pitchFamily="2" charset="0"/>
                <a:cs typeface="NikoshBAN" pitchFamily="2" charset="0"/>
              </a:rPr>
              <a:t>গ</a:t>
            </a:r>
            <a:r>
              <a:rPr lang="bn-BD" dirty="0" smtClean="0">
                <a:solidFill>
                  <a:schemeClr val="tx1"/>
                </a:solidFill>
                <a:latin typeface="NikoshBAN" pitchFamily="2" charset="0"/>
                <a:cs typeface="NikoshBAN" pitchFamily="2" charset="0"/>
              </a:rPr>
              <a:t>) </a:t>
            </a:r>
            <a:r>
              <a:rPr lang="en-US" dirty="0" smtClean="0">
                <a:solidFill>
                  <a:schemeClr val="tx1"/>
                </a:solidFill>
                <a:latin typeface="NikoshBAN" pitchFamily="2" charset="0"/>
                <a:cs typeface="NikoshBAN" pitchFamily="2" charset="0"/>
              </a:rPr>
              <a:t>  </a:t>
            </a:r>
            <a:r>
              <a:rPr lang="en-US" dirty="0">
                <a:solidFill>
                  <a:schemeClr val="tx1"/>
                </a:solidFill>
                <a:latin typeface="NikoshBAN" pitchFamily="2" charset="0"/>
                <a:cs typeface="NikoshBAN" pitchFamily="2" charset="0"/>
              </a:rPr>
              <a:t>iii</a:t>
            </a:r>
            <a:r>
              <a:rPr lang="bn-BD" dirty="0">
                <a:solidFill>
                  <a:schemeClr val="tx1"/>
                </a:solidFill>
                <a:latin typeface="NikoshBAN" pitchFamily="2" charset="0"/>
                <a:cs typeface="NikoshBAN" pitchFamily="2" charset="0"/>
              </a:rPr>
              <a:t> </a:t>
            </a:r>
            <a:endParaRPr lang="en-US" dirty="0"/>
          </a:p>
        </p:txBody>
      </p:sp>
      <p:sp>
        <p:nvSpPr>
          <p:cNvPr id="62" name="Oval 61"/>
          <p:cNvSpPr/>
          <p:nvPr/>
        </p:nvSpPr>
        <p:spPr>
          <a:xfrm>
            <a:off x="3886200" y="5867400"/>
            <a:ext cx="304800" cy="304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 name="Multiply 62"/>
          <p:cNvSpPr/>
          <p:nvPr/>
        </p:nvSpPr>
        <p:spPr>
          <a:xfrm>
            <a:off x="5715000" y="5715000"/>
            <a:ext cx="338138" cy="4572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Rectangle 63"/>
          <p:cNvSpPr/>
          <p:nvPr/>
        </p:nvSpPr>
        <p:spPr>
          <a:xfrm>
            <a:off x="7221537" y="5867400"/>
            <a:ext cx="1693863" cy="415925"/>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bn-BD" sz="2000" dirty="0" smtClean="0">
                <a:solidFill>
                  <a:schemeClr val="tx1"/>
                </a:solidFill>
                <a:latin typeface="NikoshBAN" pitchFamily="2" charset="0"/>
                <a:cs typeface="NikoshBAN" pitchFamily="2" charset="0"/>
              </a:rPr>
              <a:t>(</a:t>
            </a:r>
            <a:r>
              <a:rPr lang="bn-IN" sz="2000" dirty="0">
                <a:solidFill>
                  <a:schemeClr val="tx1"/>
                </a:solidFill>
                <a:latin typeface="NikoshBAN" pitchFamily="2" charset="0"/>
                <a:cs typeface="NikoshBAN" pitchFamily="2" charset="0"/>
              </a:rPr>
              <a:t>ঘ</a:t>
            </a:r>
            <a:r>
              <a:rPr lang="bn-BD" sz="2000" dirty="0" smtClean="0">
                <a:solidFill>
                  <a:schemeClr val="tx1"/>
                </a:solidFill>
                <a:latin typeface="NikoshBAN" pitchFamily="2" charset="0"/>
                <a:cs typeface="NikoshBAN" pitchFamily="2" charset="0"/>
              </a:rPr>
              <a:t>) </a:t>
            </a:r>
            <a:r>
              <a:rPr lang="en-US" sz="2000" dirty="0" err="1" smtClean="0">
                <a:solidFill>
                  <a:schemeClr val="tx1"/>
                </a:solidFill>
                <a:latin typeface="NikoshBAN" pitchFamily="2" charset="0"/>
                <a:cs typeface="NikoshBAN" pitchFamily="2" charset="0"/>
              </a:rPr>
              <a:t>i</a:t>
            </a:r>
            <a:r>
              <a:rPr lang="en-US" sz="2000" dirty="0" smtClean="0">
                <a:solidFill>
                  <a:schemeClr val="tx1"/>
                </a:solidFill>
                <a:latin typeface="NikoshBAN" pitchFamily="2" charset="0"/>
                <a:cs typeface="NikoshBAN" pitchFamily="2" charset="0"/>
              </a:rPr>
              <a:t>, ii</a:t>
            </a:r>
            <a:r>
              <a:rPr lang="bn-BD" sz="2000" dirty="0" smtClean="0">
                <a:solidFill>
                  <a:schemeClr val="tx1"/>
                </a:solidFill>
                <a:latin typeface="NikoshBAN" pitchFamily="2" charset="0"/>
                <a:cs typeface="NikoshBAN" pitchFamily="2" charset="0"/>
              </a:rPr>
              <a:t>,</a:t>
            </a:r>
            <a:r>
              <a:rPr lang="en-US" sz="2000" dirty="0" smtClean="0">
                <a:solidFill>
                  <a:schemeClr val="tx1"/>
                </a:solidFill>
                <a:latin typeface="NikoshBAN" pitchFamily="2" charset="0"/>
                <a:cs typeface="NikoshBAN" pitchFamily="2" charset="0"/>
              </a:rPr>
              <a:t>iii</a:t>
            </a:r>
            <a:endParaRPr lang="en-US" sz="2000" dirty="0">
              <a:solidFill>
                <a:schemeClr val="tx1"/>
              </a:solidFill>
              <a:latin typeface="NikoshBAN" pitchFamily="2" charset="0"/>
              <a:cs typeface="NikoshBAN" pitchFamily="2" charset="0"/>
            </a:endParaRPr>
          </a:p>
        </p:txBody>
      </p:sp>
      <p:sp>
        <p:nvSpPr>
          <p:cNvPr id="66" name="Half Frame 65"/>
          <p:cNvSpPr/>
          <p:nvPr/>
        </p:nvSpPr>
        <p:spPr>
          <a:xfrm rot="14014148">
            <a:off x="8713442" y="5782469"/>
            <a:ext cx="177800" cy="528638"/>
          </a:xfrm>
          <a:prstGeom prst="halfFram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nvGrpSpPr>
          <p:cNvPr id="17443" name="Group 7"/>
          <p:cNvGrpSpPr>
            <a:grpSpLocks/>
          </p:cNvGrpSpPr>
          <p:nvPr/>
        </p:nvGrpSpPr>
        <p:grpSpPr bwMode="auto">
          <a:xfrm>
            <a:off x="0" y="0"/>
            <a:ext cx="8382000" cy="6172200"/>
            <a:chOff x="-76200" y="0"/>
            <a:chExt cx="8382000" cy="6172200"/>
          </a:xfrm>
        </p:grpSpPr>
        <p:cxnSp>
          <p:nvCxnSpPr>
            <p:cNvPr id="46" name="Straight Connector 45"/>
            <p:cNvCxnSpPr/>
            <p:nvPr/>
          </p:nvCxnSpPr>
          <p:spPr>
            <a:xfrm>
              <a:off x="-76200" y="457200"/>
              <a:ext cx="7010400" cy="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42" name="Straight Connector 41"/>
            <p:cNvCxnSpPr/>
            <p:nvPr/>
          </p:nvCxnSpPr>
          <p:spPr>
            <a:xfrm>
              <a:off x="-76200" y="228600"/>
              <a:ext cx="838200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44" name="Straight Connector 43"/>
            <p:cNvCxnSpPr/>
            <p:nvPr/>
          </p:nvCxnSpPr>
          <p:spPr>
            <a:xfrm>
              <a:off x="381000" y="0"/>
              <a:ext cx="0" cy="5410200"/>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45" name="Straight Connector 44"/>
            <p:cNvCxnSpPr/>
            <p:nvPr/>
          </p:nvCxnSpPr>
          <p:spPr>
            <a:xfrm>
              <a:off x="152400" y="0"/>
              <a:ext cx="0" cy="6172200"/>
            </a:xfrm>
            <a:prstGeom prst="line">
              <a:avLst/>
            </a:prstGeom>
          </p:spPr>
          <p:style>
            <a:lnRef idx="3">
              <a:schemeClr val="accent6"/>
            </a:lnRef>
            <a:fillRef idx="0">
              <a:schemeClr val="accent6"/>
            </a:fillRef>
            <a:effectRef idx="2">
              <a:schemeClr val="accent6"/>
            </a:effectRef>
            <a:fontRef idx="minor">
              <a:schemeClr val="tx1"/>
            </a:fontRef>
          </p:style>
        </p:cxnSp>
      </p:grpSp>
      <p:sp>
        <p:nvSpPr>
          <p:cNvPr id="40" name="Rectangle 39"/>
          <p:cNvSpPr/>
          <p:nvPr/>
        </p:nvSpPr>
        <p:spPr>
          <a:xfrm>
            <a:off x="3081338" y="304800"/>
            <a:ext cx="2844800" cy="381000"/>
          </a:xfrm>
          <a:prstGeom prst="rect">
            <a:avLst/>
          </a:prstGeom>
          <a:ln/>
        </p:spPr>
        <p:style>
          <a:lnRef idx="1">
            <a:schemeClr val="dk1"/>
          </a:lnRef>
          <a:fillRef idx="2">
            <a:schemeClr val="dk1"/>
          </a:fillRef>
          <a:effectRef idx="1">
            <a:schemeClr val="dk1"/>
          </a:effectRef>
          <a:fontRef idx="minor">
            <a:schemeClr val="dk1"/>
          </a:fontRef>
        </p:style>
        <p:txBody>
          <a:bodyPr anchor="ctr"/>
          <a:lstStyle/>
          <a:p>
            <a:pPr algn="ctr">
              <a:defRPr/>
            </a:pPr>
            <a:r>
              <a:rPr lang="bn-BD" sz="3200" dirty="0">
                <a:solidFill>
                  <a:schemeClr val="tx1"/>
                </a:solidFill>
                <a:latin typeface="NikoshBAN" pitchFamily="2" charset="0"/>
                <a:cs typeface="NikoshBAN" pitchFamily="2" charset="0"/>
              </a:rPr>
              <a:t>বহুনির্বাচনী প্রশ্ন </a:t>
            </a:r>
            <a:endParaRPr lang="en-US" sz="3200" dirty="0">
              <a:solidFill>
                <a:schemeClr val="tx1"/>
              </a:solidFill>
              <a:latin typeface="NikoshBAN" pitchFamily="2" charset="0"/>
              <a:cs typeface="NikoshBAN" pitchFamily="2" charset="0"/>
            </a:endParaRPr>
          </a:p>
        </p:txBody>
      </p:sp>
      <p:sp>
        <p:nvSpPr>
          <p:cNvPr id="2" name="TextBox 1"/>
          <p:cNvSpPr txBox="1"/>
          <p:nvPr/>
        </p:nvSpPr>
        <p:spPr>
          <a:xfrm>
            <a:off x="495301" y="-51770"/>
            <a:ext cx="228600" cy="369332"/>
          </a:xfrm>
          <a:prstGeom prst="rect">
            <a:avLst/>
          </a:prstGeom>
          <a:noFill/>
        </p:spPr>
        <p:txBody>
          <a:bodyPr wrap="square" rtlCol="0">
            <a:spAutoFit/>
          </a:bodyPr>
          <a:lstStyle/>
          <a:p>
            <a:r>
              <a:rPr lang="en-US" dirty="0"/>
              <a:t>৫</a:t>
            </a:r>
          </a:p>
        </p:txBody>
      </p:sp>
    </p:spTree>
    <p:extLst>
      <p:ext uri="{BB962C8B-B14F-4D97-AF65-F5344CB8AC3E}">
        <p14:creationId xmlns:p14="http://schemas.microsoft.com/office/powerpoint/2010/main" val="28780516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1+#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additive="base">
                                        <p:cTn id="52" dur="500" fill="hold"/>
                                        <p:tgtEl>
                                          <p:spTgt spid="38"/>
                                        </p:tgtEl>
                                        <p:attrNameLst>
                                          <p:attrName>ppt_x</p:attrName>
                                        </p:attrNameLst>
                                      </p:cBhvr>
                                      <p:tavLst>
                                        <p:tav tm="0">
                                          <p:val>
                                            <p:strVal val="0-#ppt_w/2"/>
                                          </p:val>
                                        </p:tav>
                                        <p:tav tm="100000">
                                          <p:val>
                                            <p:strVal val="#ppt_x"/>
                                          </p:val>
                                        </p:tav>
                                      </p:tavLst>
                                    </p:anim>
                                    <p:anim calcmode="lin" valueType="num">
                                      <p:cBhvr additive="base">
                                        <p:cTn id="53" dur="500" fill="hold"/>
                                        <p:tgtEl>
                                          <p:spTgt spid="38"/>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additive="base">
                                        <p:cTn id="56" dur="500" fill="hold"/>
                                        <p:tgtEl>
                                          <p:spTgt spid="29"/>
                                        </p:tgtEl>
                                        <p:attrNameLst>
                                          <p:attrName>ppt_x</p:attrName>
                                        </p:attrNameLst>
                                      </p:cBhvr>
                                      <p:tavLst>
                                        <p:tav tm="0">
                                          <p:val>
                                            <p:strVal val="1+#ppt_w/2"/>
                                          </p:val>
                                        </p:tav>
                                        <p:tav tm="100000">
                                          <p:val>
                                            <p:strVal val="#ppt_x"/>
                                          </p:val>
                                        </p:tav>
                                      </p:tavLst>
                                    </p:anim>
                                    <p:anim calcmode="lin" valueType="num">
                                      <p:cBhvr additive="base">
                                        <p:cTn id="57" dur="500" fill="hold"/>
                                        <p:tgtEl>
                                          <p:spTgt spid="29"/>
                                        </p:tgtEl>
                                        <p:attrNameLst>
                                          <p:attrName>ppt_y</p:attrName>
                                        </p:attrNameLst>
                                      </p:cBhvr>
                                      <p:tavLst>
                                        <p:tav tm="0">
                                          <p:val>
                                            <p:strVal val="#ppt_y"/>
                                          </p:val>
                                        </p:tav>
                                        <p:tav tm="100000">
                                          <p:val>
                                            <p:strVal val="#ppt_y"/>
                                          </p:val>
                                        </p:tav>
                                      </p:tavLst>
                                    </p:anim>
                                  </p:childTnLst>
                                </p:cTn>
                              </p:par>
                              <p:par>
                                <p:cTn id="58" presetID="10" presetClass="entr" presetSubtype="0" fill="hold" grpId="0"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fade">
                                      <p:cBhvr>
                                        <p:cTn id="63" dur="500"/>
                                        <p:tgtEl>
                                          <p:spTgt spid="5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fade">
                                      <p:cBhvr>
                                        <p:cTn id="66" dur="500"/>
                                        <p:tgtEl>
                                          <p:spTgt spid="6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500"/>
                                        <p:tgtEl>
                                          <p:spTgt spid="64"/>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fade">
                                      <p:cBhvr>
                                        <p:cTn id="74" dur="1000"/>
                                        <p:tgtEl>
                                          <p:spTgt spid="4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fade">
                                      <p:cBhvr>
                                        <p:cTn id="77" dur="500"/>
                                        <p:tgtEl>
                                          <p:spTgt spid="6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9"/>
                                        </p:tgtEl>
                                        <p:attrNameLst>
                                          <p:attrName>style.visibility</p:attrName>
                                        </p:attrNameLst>
                                      </p:cBhvr>
                                      <p:to>
                                        <p:strVal val="visible"/>
                                      </p:to>
                                    </p:set>
                                    <p:animEffect transition="in" filter="fade">
                                      <p:cBhvr>
                                        <p:cTn id="80" dur="500"/>
                                        <p:tgtEl>
                                          <p:spTgt spid="59"/>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6"/>
                                        </p:tgtEl>
                                        <p:attrNameLst>
                                          <p:attrName>style.visibility</p:attrName>
                                        </p:attrNameLst>
                                      </p:cBhvr>
                                      <p:to>
                                        <p:strVal val="visible"/>
                                      </p:to>
                                    </p:set>
                                    <p:animEffect transition="in" filter="fade">
                                      <p:cBhvr>
                                        <p:cTn id="83" dur="500"/>
                                        <p:tgtEl>
                                          <p:spTgt spid="5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65"/>
                                        </p:tgtEl>
                                        <p:attrNameLst>
                                          <p:attrName>style.visibility</p:attrName>
                                        </p:attrNameLst>
                                      </p:cBhvr>
                                      <p:to>
                                        <p:strVal val="visible"/>
                                      </p:to>
                                    </p:set>
                                    <p:animEffect transition="in" filter="fade">
                                      <p:cBhvr>
                                        <p:cTn id="8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7" restart="whenNotActive" fill="hold" evtFilter="cancelBubble" nodeType="interactiveSeq">
                <p:stCondLst>
                  <p:cond evt="onClick" delay="0">
                    <p:tgtEl>
                      <p:spTgt spid="20"/>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10" presetClass="entr" presetSubtype="0" fill="hold"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500"/>
                                        <p:tgtEl>
                                          <p:spTgt spid="21"/>
                                        </p:tgtEl>
                                      </p:cBhvr>
                                    </p:animEffect>
                                  </p:childTnLst>
                                </p:cTn>
                              </p:par>
                            </p:childTnLst>
                          </p:cTn>
                        </p:par>
                      </p:childTnLst>
                    </p:cTn>
                  </p:par>
                </p:childTnLst>
              </p:cTn>
              <p:nextCondLst>
                <p:cond evt="onClick" delay="0">
                  <p:tgtEl>
                    <p:spTgt spid="20"/>
                  </p:tgtEl>
                </p:cond>
              </p:nextCondLst>
            </p:seq>
            <p:seq concurrent="1" nextAc="seek">
              <p:cTn id="93" restart="whenNotActive" fill="hold" evtFilter="cancelBubble" nodeType="interactiveSeq">
                <p:stCondLst>
                  <p:cond evt="onClick" delay="0">
                    <p:tgtEl>
                      <p:spTgt spid="22"/>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10" presetClass="entr" presetSubtype="0" fill="hold" nodeType="click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fade">
                                      <p:cBhvr>
                                        <p:cTn id="98" dur="500"/>
                                        <p:tgtEl>
                                          <p:spTgt spid="23"/>
                                        </p:tgtEl>
                                      </p:cBhvr>
                                    </p:animEffect>
                                  </p:child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24"/>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0" presetClass="entr" presetSubtype="0" fill="hold" nodeType="click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fade">
                                      <p:cBhvr>
                                        <p:cTn id="104" dur="500"/>
                                        <p:tgtEl>
                                          <p:spTgt spid="25"/>
                                        </p:tgtEl>
                                      </p:cBhvr>
                                    </p:animEffect>
                                  </p:childTnLst>
                                  <p:subTnLst>
                                    <p:audio>
                                      <p:cMediaNode>
                                        <p:cTn display="0" masterRel="sameClick">
                                          <p:stCondLst>
                                            <p:cond evt="begin" delay="0">
                                              <p:tn val="102"/>
                                            </p:cond>
                                          </p:stCondLst>
                                          <p:endCondLst>
                                            <p:cond evt="onStopAudio" delay="0">
                                              <p:tgtEl>
                                                <p:sldTgt/>
                                              </p:tgtEl>
                                            </p:cond>
                                          </p:endCondLst>
                                        </p:cTn>
                                        <p:tgtEl>
                                          <p:sndTgt r:embed="rId3" name="applause.wav"/>
                                        </p:tgtEl>
                                      </p:cMediaNode>
                                    </p:audio>
                                  </p:subTnLst>
                                </p:cTn>
                              </p:par>
                              <p:par>
                                <p:cTn id="105" presetID="10" presetClass="entr" presetSubtype="0"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fade">
                                      <p:cBhvr>
                                        <p:cTn id="107" dur="2000"/>
                                        <p:tgtEl>
                                          <p:spTgt spid="37"/>
                                        </p:tgtEl>
                                      </p:cBhvr>
                                    </p:animEffect>
                                  </p:childTnLst>
                                </p:cTn>
                              </p:par>
                            </p:childTnLst>
                          </p:cTn>
                        </p:par>
                      </p:childTnLst>
                    </p:cTn>
                  </p:par>
                </p:childTnLst>
              </p:cTn>
              <p:nextCondLst>
                <p:cond evt="onClick" delay="0">
                  <p:tgtEl>
                    <p:spTgt spid="24"/>
                  </p:tgtEl>
                </p:cond>
              </p:nextCondLst>
            </p:seq>
            <p:seq concurrent="1" nextAc="seek">
              <p:cTn id="108" restart="whenNotActive" fill="hold" evtFilter="cancelBubble" nodeType="interactiveSeq">
                <p:stCondLst>
                  <p:cond evt="onClick" delay="0">
                    <p:tgtEl>
                      <p:spTgt spid="26"/>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0" presetClass="entr" presetSubtype="0" fill="hold" nodeType="clickEffect">
                                  <p:stCondLst>
                                    <p:cond delay="0"/>
                                  </p:stCondLst>
                                  <p:childTnLst>
                                    <p:set>
                                      <p:cBhvr>
                                        <p:cTn id="112" dur="1" fill="hold">
                                          <p:stCondLst>
                                            <p:cond delay="0"/>
                                          </p:stCondLst>
                                        </p:cTn>
                                        <p:tgtEl>
                                          <p:spTgt spid="27"/>
                                        </p:tgtEl>
                                        <p:attrNameLst>
                                          <p:attrName>style.visibility</p:attrName>
                                        </p:attrNameLst>
                                      </p:cBhvr>
                                      <p:to>
                                        <p:strVal val="visible"/>
                                      </p:to>
                                    </p:set>
                                    <p:animEffect transition="in" filter="fade">
                                      <p:cBhvr>
                                        <p:cTn id="113" dur="500"/>
                                        <p:tgtEl>
                                          <p:spTgt spid="27"/>
                                        </p:tgtEl>
                                      </p:cBhvr>
                                    </p:animEffect>
                                  </p:childTnLst>
                                </p:cTn>
                              </p:par>
                            </p:childTnLst>
                          </p:cTn>
                        </p:par>
                      </p:childTnLst>
                    </p:cTn>
                  </p:par>
                </p:childTnLst>
              </p:cTn>
              <p:nextCondLst>
                <p:cond evt="onClick" delay="0">
                  <p:tgtEl>
                    <p:spTgt spid="26"/>
                  </p:tgtEl>
                </p:cond>
              </p:nextCondLst>
            </p:seq>
            <p:seq concurrent="1" nextAc="seek">
              <p:cTn id="114" restart="whenNotActive" fill="hold" evtFilter="cancelBubble" nodeType="interactiveSeq">
                <p:stCondLst>
                  <p:cond evt="onClick" delay="0">
                    <p:tgtEl>
                      <p:spTgt spid="56"/>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10" presetClass="entr" presetSubtype="0" fill="hold" nodeType="clickEffect">
                                  <p:stCondLst>
                                    <p:cond delay="0"/>
                                  </p:stCondLst>
                                  <p:childTnLst>
                                    <p:set>
                                      <p:cBhvr>
                                        <p:cTn id="118" dur="1" fill="hold">
                                          <p:stCondLst>
                                            <p:cond delay="0"/>
                                          </p:stCondLst>
                                        </p:cTn>
                                        <p:tgtEl>
                                          <p:spTgt spid="57"/>
                                        </p:tgtEl>
                                        <p:attrNameLst>
                                          <p:attrName>style.visibility</p:attrName>
                                        </p:attrNameLst>
                                      </p:cBhvr>
                                      <p:to>
                                        <p:strVal val="visible"/>
                                      </p:to>
                                    </p:set>
                                    <p:animEffect transition="in" filter="fade">
                                      <p:cBhvr>
                                        <p:cTn id="119" dur="500"/>
                                        <p:tgtEl>
                                          <p:spTgt spid="57"/>
                                        </p:tgtEl>
                                      </p:cBhvr>
                                    </p:animEffect>
                                  </p:childTnLst>
                                </p:cTn>
                              </p:par>
                            </p:childTnLst>
                          </p:cTn>
                        </p:par>
                      </p:childTnLst>
                    </p:cTn>
                  </p:par>
                </p:childTnLst>
              </p:cTn>
              <p:nextCondLst>
                <p:cond evt="onClick" delay="0">
                  <p:tgtEl>
                    <p:spTgt spid="56"/>
                  </p:tgtEl>
                </p:cond>
              </p:nextCondLst>
            </p:seq>
            <p:seq concurrent="1" nextAc="seek">
              <p:cTn id="120" restart="whenNotActive" fill="hold" evtFilter="cancelBubble" nodeType="interactiveSeq">
                <p:stCondLst>
                  <p:cond evt="onClick" delay="0">
                    <p:tgtEl>
                      <p:spTgt spid="59"/>
                    </p:tgtEl>
                  </p:cond>
                </p:stCondLst>
                <p:endSync evt="end" delay="0">
                  <p:rtn val="all"/>
                </p:endSync>
                <p:childTnLst>
                  <p:par>
                    <p:cTn id="121" fill="hold" nodeType="clickPar">
                      <p:stCondLst>
                        <p:cond delay="0"/>
                      </p:stCondLst>
                      <p:childTnLst>
                        <p:par>
                          <p:cTn id="122" fill="hold" nodeType="withGroup">
                            <p:stCondLst>
                              <p:cond delay="0"/>
                            </p:stCondLst>
                            <p:childTnLst>
                              <p:par>
                                <p:cTn id="123" presetID="10" presetClass="entr" presetSubtype="0" fill="hold" nodeType="clickEffect">
                                  <p:stCondLst>
                                    <p:cond delay="0"/>
                                  </p:stCondLst>
                                  <p:childTnLst>
                                    <p:set>
                                      <p:cBhvr>
                                        <p:cTn id="124" dur="1" fill="hold">
                                          <p:stCondLst>
                                            <p:cond delay="0"/>
                                          </p:stCondLst>
                                        </p:cTn>
                                        <p:tgtEl>
                                          <p:spTgt spid="60"/>
                                        </p:tgtEl>
                                        <p:attrNameLst>
                                          <p:attrName>style.visibility</p:attrName>
                                        </p:attrNameLst>
                                      </p:cBhvr>
                                      <p:to>
                                        <p:strVal val="visible"/>
                                      </p:to>
                                    </p:set>
                                    <p:animEffect transition="in" filter="fade">
                                      <p:cBhvr>
                                        <p:cTn id="125" dur="500"/>
                                        <p:tgtEl>
                                          <p:spTgt spid="60"/>
                                        </p:tgtEl>
                                      </p:cBhvr>
                                    </p:animEffect>
                                  </p:childTnLst>
                                </p:cTn>
                              </p:par>
                            </p:childTnLst>
                          </p:cTn>
                        </p:par>
                      </p:childTnLst>
                    </p:cTn>
                  </p:par>
                </p:childTnLst>
              </p:cTn>
              <p:nextCondLst>
                <p:cond evt="onClick" delay="0">
                  <p:tgtEl>
                    <p:spTgt spid="59"/>
                  </p:tgtEl>
                </p:cond>
              </p:nextCondLst>
            </p:seq>
            <p:seq concurrent="1" nextAc="seek">
              <p:cTn id="126" restart="whenNotActive" fill="hold" evtFilter="cancelBubble" nodeType="interactiveSeq">
                <p:stCondLst>
                  <p:cond evt="onClick" delay="0">
                    <p:tgtEl>
                      <p:spTgt spid="62"/>
                    </p:tgtEl>
                  </p:cond>
                </p:stCondLst>
                <p:endSync evt="end" delay="0">
                  <p:rtn val="all"/>
                </p:endSync>
                <p:childTnLst>
                  <p:par>
                    <p:cTn id="127" fill="hold" nodeType="clickPar">
                      <p:stCondLst>
                        <p:cond delay="0"/>
                      </p:stCondLst>
                      <p:childTnLst>
                        <p:par>
                          <p:cTn id="128" fill="hold" nodeType="withGroup">
                            <p:stCondLst>
                              <p:cond delay="0"/>
                            </p:stCondLst>
                            <p:childTnLst>
                              <p:par>
                                <p:cTn id="129" presetID="10" presetClass="entr" presetSubtype="0" fill="hold" nodeType="clickEffect">
                                  <p:stCondLst>
                                    <p:cond delay="0"/>
                                  </p:stCondLst>
                                  <p:childTnLst>
                                    <p:set>
                                      <p:cBhvr>
                                        <p:cTn id="130" dur="1" fill="hold">
                                          <p:stCondLst>
                                            <p:cond delay="0"/>
                                          </p:stCondLst>
                                        </p:cTn>
                                        <p:tgtEl>
                                          <p:spTgt spid="63"/>
                                        </p:tgtEl>
                                        <p:attrNameLst>
                                          <p:attrName>style.visibility</p:attrName>
                                        </p:attrNameLst>
                                      </p:cBhvr>
                                      <p:to>
                                        <p:strVal val="visible"/>
                                      </p:to>
                                    </p:set>
                                    <p:animEffect transition="in" filter="fade">
                                      <p:cBhvr>
                                        <p:cTn id="131" dur="500"/>
                                        <p:tgtEl>
                                          <p:spTgt spid="63"/>
                                        </p:tgtEl>
                                      </p:cBhvr>
                                    </p:animEffect>
                                  </p:childTnLst>
                                </p:cTn>
                              </p:par>
                            </p:childTnLst>
                          </p:cTn>
                        </p:par>
                      </p:childTnLst>
                    </p:cTn>
                  </p:par>
                </p:childTnLst>
              </p:cTn>
              <p:nextCondLst>
                <p:cond evt="onClick" delay="0">
                  <p:tgtEl>
                    <p:spTgt spid="62"/>
                  </p:tgtEl>
                </p:cond>
              </p:nextCondLst>
            </p:seq>
            <p:seq concurrent="1" nextAc="seek">
              <p:cTn id="132" restart="whenNotActive" fill="hold" evtFilter="cancelBubble" nodeType="interactiveSeq">
                <p:stCondLst>
                  <p:cond evt="onClick" delay="0">
                    <p:tgtEl>
                      <p:spTgt spid="65"/>
                    </p:tgtEl>
                  </p:cond>
                </p:stCondLst>
                <p:endSync evt="end" delay="0">
                  <p:rtn val="all"/>
                </p:endSync>
                <p:childTnLst>
                  <p:par>
                    <p:cTn id="133" fill="hold" nodeType="clickPar">
                      <p:stCondLst>
                        <p:cond delay="0"/>
                      </p:stCondLst>
                      <p:childTnLst>
                        <p:par>
                          <p:cTn id="134" fill="hold" nodeType="withGroup">
                            <p:stCondLst>
                              <p:cond delay="0"/>
                            </p:stCondLst>
                            <p:childTnLst>
                              <p:par>
                                <p:cTn id="135" presetID="10" presetClass="entr" presetSubtype="0" fill="hold" nodeType="clickEffect">
                                  <p:stCondLst>
                                    <p:cond delay="0"/>
                                  </p:stCondLst>
                                  <p:childTnLst>
                                    <p:set>
                                      <p:cBhvr>
                                        <p:cTn id="136" dur="1" fill="hold">
                                          <p:stCondLst>
                                            <p:cond delay="0"/>
                                          </p:stCondLst>
                                        </p:cTn>
                                        <p:tgtEl>
                                          <p:spTgt spid="66"/>
                                        </p:tgtEl>
                                        <p:attrNameLst>
                                          <p:attrName>style.visibility</p:attrName>
                                        </p:attrNameLst>
                                      </p:cBhvr>
                                      <p:to>
                                        <p:strVal val="visible"/>
                                      </p:to>
                                    </p:set>
                                    <p:animEffect transition="in" filter="fade">
                                      <p:cBhvr>
                                        <p:cTn id="137" dur="500"/>
                                        <p:tgtEl>
                                          <p:spTgt spid="66"/>
                                        </p:tgtEl>
                                      </p:cBhvr>
                                    </p:animEffect>
                                  </p:childTnLst>
                                  <p:subTnLst>
                                    <p:audio>
                                      <p:cMediaNode>
                                        <p:cTn display="0" masterRel="sameClick">
                                          <p:stCondLst>
                                            <p:cond evt="begin" delay="0">
                                              <p:tn val="135"/>
                                            </p:cond>
                                          </p:stCondLst>
                                          <p:endCondLst>
                                            <p:cond evt="onStopAudio" delay="0">
                                              <p:tgtEl>
                                                <p:sldTgt/>
                                              </p:tgtEl>
                                            </p:cond>
                                          </p:endCondLst>
                                        </p:cTn>
                                        <p:tgtEl>
                                          <p:sndTgt r:embed="rId3" name="applause.wav"/>
                                        </p:tgtEl>
                                      </p:cMediaNode>
                                    </p:audio>
                                  </p:subTnLst>
                                </p:cTn>
                              </p:par>
                              <p:par>
                                <p:cTn id="138" presetID="10" presetClass="entr" presetSubtype="0" fill="hold" grpId="1" nodeType="withEffect">
                                  <p:stCondLst>
                                    <p:cond delay="0"/>
                                  </p:stCondLst>
                                  <p:childTnLst>
                                    <p:set>
                                      <p:cBhvr>
                                        <p:cTn id="139" dur="1" fill="hold">
                                          <p:stCondLst>
                                            <p:cond delay="0"/>
                                          </p:stCondLst>
                                        </p:cTn>
                                        <p:tgtEl>
                                          <p:spTgt spid="67"/>
                                        </p:tgtEl>
                                        <p:attrNameLst>
                                          <p:attrName>style.visibility</p:attrName>
                                        </p:attrNameLst>
                                      </p:cBhvr>
                                      <p:to>
                                        <p:strVal val="visible"/>
                                      </p:to>
                                    </p:set>
                                    <p:animEffect transition="in" filter="fade">
                                      <p:cBhvr>
                                        <p:cTn id="140" dur="500"/>
                                        <p:tgtEl>
                                          <p:spTgt spid="67"/>
                                        </p:tgtEl>
                                      </p:cBhvr>
                                    </p:animEffect>
                                  </p:childTnLst>
                                </p:cTn>
                              </p:par>
                            </p:childTnLst>
                          </p:cTn>
                        </p:par>
                      </p:childTnLst>
                    </p:cTn>
                  </p:par>
                </p:childTnLst>
              </p:cTn>
              <p:nextCondLst>
                <p:cond evt="onClick" delay="0">
                  <p:tgtEl>
                    <p:spTgt spid="65"/>
                  </p:tgtEl>
                </p:cond>
              </p:nextCondLst>
            </p:seq>
            <p:seq concurrent="1" nextAc="seek">
              <p:cTn id="141" restart="whenNotActive" fill="hold" evtFilter="cancelBubble" nodeType="interactiveSeq">
                <p:stCondLst>
                  <p:cond evt="onClick" delay="0">
                    <p:tgtEl>
                      <p:spTgt spid="67"/>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0" presetClass="entr" presetSubtype="0" fill="hold" grpId="0" nodeType="withEffect">
                                  <p:stCondLst>
                                    <p:cond delay="0"/>
                                  </p:stCondLst>
                                  <p:childTnLst>
                                    <p:set>
                                      <p:cBhvr>
                                        <p:cTn id="145" dur="1" fill="hold">
                                          <p:stCondLst>
                                            <p:cond delay="0"/>
                                          </p:stCondLst>
                                        </p:cTn>
                                        <p:tgtEl>
                                          <p:spTgt spid="67"/>
                                        </p:tgtEl>
                                        <p:attrNameLst>
                                          <p:attrName>style.visibility</p:attrName>
                                        </p:attrNameLst>
                                      </p:cBhvr>
                                      <p:to>
                                        <p:strVal val="visible"/>
                                      </p:to>
                                    </p:set>
                                    <p:animEffect transition="in" filter="fade">
                                      <p:cBhvr>
                                        <p:cTn id="146" dur="2000"/>
                                        <p:tgtEl>
                                          <p:spTgt spid="67"/>
                                        </p:tgtEl>
                                      </p:cBhvr>
                                    </p:animEffect>
                                  </p:childTnLst>
                                </p:cTn>
                              </p:par>
                            </p:childTnLst>
                          </p:cTn>
                        </p:par>
                      </p:childTnLst>
                    </p:cTn>
                  </p:par>
                </p:childTnLst>
              </p:cTn>
              <p:nextCondLst>
                <p:cond evt="onClick" delay="0">
                  <p:tgtEl>
                    <p:spTgt spid="67"/>
                  </p:tgtEl>
                </p:cond>
              </p:nextCondLst>
            </p:seq>
          </p:childTnLst>
        </p:cTn>
      </p:par>
    </p:tnLst>
    <p:bldLst>
      <p:bldP spid="33" grpId="0" animBg="1"/>
      <p:bldP spid="65" grpId="0" animBg="1"/>
      <p:bldP spid="67" grpId="0" animBg="1"/>
      <p:bldP spid="67" grpId="1" animBg="1"/>
      <p:bldP spid="17" grpId="0" animBg="1"/>
      <p:bldP spid="19" grpId="0" animBg="1"/>
      <p:bldP spid="20" grpId="0" animBg="1"/>
      <p:bldP spid="22" grpId="0" animBg="1"/>
      <p:bldP spid="24" grpId="0" animBg="1"/>
      <p:bldP spid="26" grpId="0" animBg="1"/>
      <p:bldP spid="28" grpId="0" animBg="1"/>
      <p:bldP spid="30" grpId="0" animBg="1"/>
      <p:bldP spid="36" grpId="0" animBg="1"/>
      <p:bldP spid="39" grpId="0" animBg="1"/>
      <p:bldP spid="37" grpId="0" animBg="1"/>
      <p:bldP spid="29" grpId="0" animBg="1"/>
      <p:bldP spid="38" grpId="0" animBg="1"/>
      <p:bldP spid="43" grpId="0" animBg="1"/>
      <p:bldP spid="55" grpId="0" animBg="1"/>
      <p:bldP spid="56" grpId="0" animBg="1"/>
      <p:bldP spid="58" grpId="0" animBg="1"/>
      <p:bldP spid="59" grpId="0" animBg="1"/>
      <p:bldP spid="61" grpId="0" animBg="1"/>
      <p:bldP spid="62" grpId="0" animBg="1"/>
      <p:bldP spid="64"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399" y="768279"/>
            <a:ext cx="7833063" cy="553998"/>
          </a:xfrm>
          <a:prstGeom prst="rect">
            <a:avLst/>
          </a:prstGeom>
          <a:solidFill>
            <a:schemeClr val="accent5">
              <a:lumMod val="75000"/>
            </a:schemeClr>
          </a:solidFill>
          <a:ln w="76200">
            <a:solidFill>
              <a:schemeClr val="accent2">
                <a:lumMod val="60000"/>
                <a:lumOff val="40000"/>
              </a:schemeClr>
            </a:solidFill>
            <a:prstDash val="solid"/>
          </a:ln>
          <a:scene3d>
            <a:camera prst="orthographicFront"/>
            <a:lightRig rig="threePt" dir="t"/>
          </a:scene3d>
          <a:sp3d>
            <a:bevelT w="114300" prst="artDeco"/>
          </a:sp3d>
        </p:spPr>
        <p:txBody>
          <a:bodyPr wrap="square" rtlCol="0">
            <a:spAutoFit/>
          </a:bodyPr>
          <a:lstStyle/>
          <a:p>
            <a:r>
              <a:rPr lang="en-US" sz="3000" dirty="0" smtClean="0">
                <a:solidFill>
                  <a:schemeClr val="bg1"/>
                </a:solidFill>
                <a:latin typeface="NikoshBAN" panose="02000000000000000000" pitchFamily="2" charset="0"/>
                <a:cs typeface="NikoshBAN" panose="02000000000000000000" pitchFamily="2" charset="0"/>
              </a:rPr>
              <a:t>FAO </a:t>
            </a:r>
            <a:r>
              <a:rPr lang="bn-BD" sz="3000" dirty="0" smtClean="0">
                <a:solidFill>
                  <a:schemeClr val="bg1"/>
                </a:solidFill>
                <a:latin typeface="NikoshBAN" panose="02000000000000000000" pitchFamily="2" charset="0"/>
                <a:cs typeface="NikoshBAN" panose="02000000000000000000" pitchFamily="2" charset="0"/>
              </a:rPr>
              <a:t>কোন ধরনের সংস্থা ?</a:t>
            </a:r>
            <a:endParaRPr lang="bn-IN" sz="3000" dirty="0">
              <a:solidFill>
                <a:schemeClr val="bg1"/>
              </a:solidFill>
              <a:latin typeface="NikoshBAN" panose="02000000000000000000" pitchFamily="2" charset="0"/>
              <a:cs typeface="NikoshBAN" panose="02000000000000000000" pitchFamily="2" charset="0"/>
            </a:endParaRPr>
          </a:p>
        </p:txBody>
      </p:sp>
      <p:grpSp>
        <p:nvGrpSpPr>
          <p:cNvPr id="3" name="Group 2"/>
          <p:cNvGrpSpPr/>
          <p:nvPr/>
        </p:nvGrpSpPr>
        <p:grpSpPr>
          <a:xfrm>
            <a:off x="512789" y="2535317"/>
            <a:ext cx="3887246" cy="1151875"/>
            <a:chOff x="261773" y="1750464"/>
            <a:chExt cx="3315054" cy="1535833"/>
          </a:xfrm>
        </p:grpSpPr>
        <p:sp>
          <p:nvSpPr>
            <p:cNvPr id="4" name="Oval 3"/>
            <p:cNvSpPr/>
            <p:nvPr/>
          </p:nvSpPr>
          <p:spPr>
            <a:xfrm>
              <a:off x="261773" y="1750464"/>
              <a:ext cx="525845" cy="584971"/>
            </a:xfrm>
            <a:prstGeom prst="ellipse">
              <a:avLst/>
            </a:prstGeom>
            <a:solidFill>
              <a:schemeClr val="accent1">
                <a:lumMod val="40000"/>
                <a:lumOff val="60000"/>
              </a:schemeClr>
            </a:solidFill>
            <a:ln w="76200">
              <a:solidFill>
                <a:schemeClr val="accent1">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NikoshBAN" panose="02000000000000000000" pitchFamily="2" charset="0"/>
                  <a:cs typeface="NikoshBAN" panose="02000000000000000000" pitchFamily="2" charset="0"/>
                </a:rPr>
                <a:t>i</a:t>
              </a:r>
            </a:p>
          </p:txBody>
        </p:sp>
        <p:sp>
          <p:nvSpPr>
            <p:cNvPr id="5" name="TextBox 4"/>
            <p:cNvSpPr txBox="1"/>
            <p:nvPr/>
          </p:nvSpPr>
          <p:spPr>
            <a:xfrm>
              <a:off x="981108" y="2609189"/>
              <a:ext cx="2595719" cy="677108"/>
            </a:xfrm>
            <a:prstGeom prst="rect">
              <a:avLst/>
            </a:prstGeom>
            <a:solidFill>
              <a:schemeClr val="accent1">
                <a:lumMod val="40000"/>
                <a:lumOff val="60000"/>
              </a:schemeClr>
            </a:solidFill>
            <a:ln w="76200">
              <a:solidFill>
                <a:schemeClr val="accent1">
                  <a:lumMod val="50000"/>
                </a:schemeClr>
              </a:solidFill>
              <a:prstDash val="solid"/>
            </a:ln>
            <a:scene3d>
              <a:camera prst="orthographicFront"/>
              <a:lightRig rig="threePt" dir="t"/>
            </a:scene3d>
            <a:sp3d>
              <a:bevelT w="114300" prst="artDeco"/>
            </a:sp3d>
          </p:spPr>
          <p:txBody>
            <a:bodyPr wrap="square" rtlCol="0">
              <a:spAutoFit/>
            </a:bodyPr>
            <a:lstStyle/>
            <a:p>
              <a:r>
                <a:rPr lang="bn-BD" sz="2700" dirty="0" smtClean="0">
                  <a:latin typeface="NikoshBAN" panose="02000000000000000000" pitchFamily="2" charset="0"/>
                  <a:cs typeface="NikoshBAN" panose="02000000000000000000" pitchFamily="2" charset="0"/>
                </a:rPr>
                <a:t>বাসস্থান সম্পর্কিত</a:t>
              </a:r>
              <a:endParaRPr lang="en-US" sz="2700" dirty="0">
                <a:latin typeface="NikoshBAN" panose="02000000000000000000" pitchFamily="2" charset="0"/>
                <a:cs typeface="NikoshBAN" panose="02000000000000000000" pitchFamily="2" charset="0"/>
              </a:endParaRPr>
            </a:p>
          </p:txBody>
        </p:sp>
      </p:grpSp>
      <p:grpSp>
        <p:nvGrpSpPr>
          <p:cNvPr id="6" name="Group 5"/>
          <p:cNvGrpSpPr/>
          <p:nvPr/>
        </p:nvGrpSpPr>
        <p:grpSpPr>
          <a:xfrm>
            <a:off x="423813" y="3825976"/>
            <a:ext cx="4029183" cy="543169"/>
            <a:chOff x="144819" y="1910283"/>
            <a:chExt cx="5342458" cy="724226"/>
          </a:xfrm>
        </p:grpSpPr>
        <p:sp>
          <p:nvSpPr>
            <p:cNvPr id="7" name="Oval 6"/>
            <p:cNvSpPr/>
            <p:nvPr/>
          </p:nvSpPr>
          <p:spPr>
            <a:xfrm>
              <a:off x="144819" y="1910283"/>
              <a:ext cx="907599" cy="715644"/>
            </a:xfrm>
            <a:prstGeom prst="ellipse">
              <a:avLst/>
            </a:prstGeom>
            <a:solidFill>
              <a:schemeClr val="accent1">
                <a:lumMod val="40000"/>
                <a:lumOff val="60000"/>
              </a:schemeClr>
            </a:solidFill>
            <a:ln w="76200">
              <a:solidFill>
                <a:schemeClr val="accent1">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NikoshBAN" panose="02000000000000000000" pitchFamily="2" charset="0"/>
                  <a:cs typeface="NikoshBAN" panose="02000000000000000000" pitchFamily="2" charset="0"/>
                </a:rPr>
                <a:t>iii</a:t>
              </a:r>
            </a:p>
          </p:txBody>
        </p:sp>
        <p:sp>
          <p:nvSpPr>
            <p:cNvPr id="8" name="TextBox 7"/>
            <p:cNvSpPr txBox="1"/>
            <p:nvPr/>
          </p:nvSpPr>
          <p:spPr>
            <a:xfrm>
              <a:off x="1249118" y="1957401"/>
              <a:ext cx="4238159" cy="677108"/>
            </a:xfrm>
            <a:prstGeom prst="rect">
              <a:avLst/>
            </a:prstGeom>
            <a:solidFill>
              <a:schemeClr val="accent1">
                <a:lumMod val="40000"/>
                <a:lumOff val="60000"/>
              </a:schemeClr>
            </a:solidFill>
            <a:ln w="76200">
              <a:solidFill>
                <a:schemeClr val="accent1">
                  <a:lumMod val="50000"/>
                </a:schemeClr>
              </a:solidFill>
              <a:prstDash val="solid"/>
            </a:ln>
            <a:scene3d>
              <a:camera prst="orthographicFront"/>
              <a:lightRig rig="threePt" dir="t"/>
            </a:scene3d>
            <a:sp3d>
              <a:bevelT w="114300" prst="artDeco"/>
            </a:sp3d>
          </p:spPr>
          <p:txBody>
            <a:bodyPr wrap="square" rtlCol="0">
              <a:spAutoFit/>
            </a:bodyPr>
            <a:lstStyle/>
            <a:p>
              <a:r>
                <a:rPr lang="bn-BD" sz="2700" dirty="0" smtClean="0">
                  <a:latin typeface="NikoshBAN" panose="02000000000000000000" pitchFamily="2" charset="0"/>
                  <a:cs typeface="NikoshBAN" panose="02000000000000000000" pitchFamily="2" charset="0"/>
                </a:rPr>
                <a:t>খাদ্য ও কৃষি সম্পর্কিত</a:t>
              </a:r>
              <a:endParaRPr lang="bn-IN" sz="2700" dirty="0">
                <a:latin typeface="NikoshBAN" panose="02000000000000000000" pitchFamily="2" charset="0"/>
                <a:cs typeface="NikoshBAN" panose="02000000000000000000" pitchFamily="2" charset="0"/>
              </a:endParaRPr>
            </a:p>
          </p:txBody>
        </p:sp>
      </p:grpSp>
      <p:grpSp>
        <p:nvGrpSpPr>
          <p:cNvPr id="9" name="Group 8"/>
          <p:cNvGrpSpPr/>
          <p:nvPr/>
        </p:nvGrpSpPr>
        <p:grpSpPr>
          <a:xfrm>
            <a:off x="523404" y="2512558"/>
            <a:ext cx="3887887" cy="1165493"/>
            <a:chOff x="66641" y="1215369"/>
            <a:chExt cx="3377733" cy="1553990"/>
          </a:xfrm>
        </p:grpSpPr>
        <p:sp>
          <p:nvSpPr>
            <p:cNvPr id="10" name="Oval 9"/>
            <p:cNvSpPr/>
            <p:nvPr/>
          </p:nvSpPr>
          <p:spPr>
            <a:xfrm>
              <a:off x="66641" y="2099372"/>
              <a:ext cx="528034" cy="669987"/>
            </a:xfrm>
            <a:prstGeom prst="ellipse">
              <a:avLst/>
            </a:prstGeom>
            <a:solidFill>
              <a:schemeClr val="accent1">
                <a:lumMod val="40000"/>
                <a:lumOff val="60000"/>
              </a:schemeClr>
            </a:solidFill>
            <a:ln w="76200">
              <a:solidFill>
                <a:schemeClr val="accent1">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NikoshBAN" panose="02000000000000000000" pitchFamily="2" charset="0"/>
                  <a:cs typeface="NikoshBAN" panose="02000000000000000000" pitchFamily="2" charset="0"/>
                </a:rPr>
                <a:t>ii</a:t>
              </a:r>
            </a:p>
          </p:txBody>
        </p:sp>
        <p:sp>
          <p:nvSpPr>
            <p:cNvPr id="11" name="TextBox 10"/>
            <p:cNvSpPr txBox="1"/>
            <p:nvPr/>
          </p:nvSpPr>
          <p:spPr>
            <a:xfrm>
              <a:off x="809236" y="1215369"/>
              <a:ext cx="2635138" cy="677108"/>
            </a:xfrm>
            <a:prstGeom prst="rect">
              <a:avLst/>
            </a:prstGeom>
            <a:solidFill>
              <a:schemeClr val="accent1">
                <a:lumMod val="40000"/>
                <a:lumOff val="60000"/>
              </a:schemeClr>
            </a:solidFill>
            <a:ln w="76200">
              <a:solidFill>
                <a:schemeClr val="accent1">
                  <a:lumMod val="50000"/>
                </a:schemeClr>
              </a:solidFill>
              <a:prstDash val="solid"/>
            </a:ln>
            <a:scene3d>
              <a:camera prst="orthographicFront"/>
              <a:lightRig rig="threePt" dir="t"/>
            </a:scene3d>
            <a:sp3d>
              <a:bevelT w="114300" prst="artDeco"/>
            </a:sp3d>
          </p:spPr>
          <p:txBody>
            <a:bodyPr wrap="square" rtlCol="0">
              <a:spAutoFit/>
            </a:bodyPr>
            <a:lstStyle/>
            <a:p>
              <a:r>
                <a:rPr lang="bn-BD" sz="2700" dirty="0" smtClean="0">
                  <a:latin typeface="NikoshBAN" panose="02000000000000000000" pitchFamily="2" charset="0"/>
                  <a:cs typeface="NikoshBAN" panose="02000000000000000000" pitchFamily="2" charset="0"/>
                </a:rPr>
                <a:t>স্বাস্থ্য সম্পর্কিত</a:t>
              </a:r>
              <a:r>
                <a:rPr lang="bn-IN" sz="2700" dirty="0" smtClean="0">
                  <a:latin typeface="NikoshBAN" panose="02000000000000000000" pitchFamily="2" charset="0"/>
                  <a:cs typeface="NikoshBAN" panose="02000000000000000000" pitchFamily="2" charset="0"/>
                </a:rPr>
                <a:t> </a:t>
              </a:r>
              <a:endParaRPr lang="en-US" sz="2700" dirty="0">
                <a:latin typeface="NikoshBAN" panose="02000000000000000000" pitchFamily="2" charset="0"/>
                <a:cs typeface="NikoshBAN" panose="02000000000000000000" pitchFamily="2" charset="0"/>
              </a:endParaRPr>
            </a:p>
          </p:txBody>
        </p:sp>
      </p:grpSp>
      <p:grpSp>
        <p:nvGrpSpPr>
          <p:cNvPr id="12" name="Group 11"/>
          <p:cNvGrpSpPr/>
          <p:nvPr/>
        </p:nvGrpSpPr>
        <p:grpSpPr>
          <a:xfrm>
            <a:off x="80837" y="5047371"/>
            <a:ext cx="2054941" cy="600164"/>
            <a:chOff x="2536832" y="5195260"/>
            <a:chExt cx="2232547" cy="800218"/>
          </a:xfrm>
        </p:grpSpPr>
        <p:sp>
          <p:nvSpPr>
            <p:cNvPr id="13" name="TextBox 12"/>
            <p:cNvSpPr txBox="1"/>
            <p:nvPr/>
          </p:nvSpPr>
          <p:spPr>
            <a:xfrm>
              <a:off x="2536832" y="5195260"/>
              <a:ext cx="2232547" cy="800218"/>
            </a:xfrm>
            <a:prstGeom prst="rect">
              <a:avLst/>
            </a:prstGeom>
            <a:noFill/>
          </p:spPr>
          <p:txBody>
            <a:bodyPr wrap="square" rtlCol="0">
              <a:spAutoFit/>
            </a:bodyPr>
            <a:lstStyle/>
            <a:p>
              <a:r>
                <a:rPr lang="bn-IN" sz="3300" dirty="0">
                  <a:latin typeface="NikoshBAN" panose="02000000000000000000" pitchFamily="2" charset="0"/>
                  <a:cs typeface="NikoshBAN" panose="02000000000000000000" pitchFamily="2" charset="0"/>
                </a:rPr>
                <a:t>(ক)</a:t>
              </a:r>
              <a:r>
                <a:rPr lang="bn-IN" sz="2700" dirty="0">
                  <a:latin typeface="NikoshBAN" panose="02000000000000000000" pitchFamily="2" charset="0"/>
                  <a:cs typeface="NikoshBAN" panose="02000000000000000000" pitchFamily="2" charset="0"/>
                </a:rPr>
                <a:t>      </a:t>
              </a:r>
              <a:endParaRPr lang="en-US" sz="2700" dirty="0">
                <a:latin typeface="NikoshBAN" panose="02000000000000000000" pitchFamily="2" charset="0"/>
                <a:cs typeface="NikoshBAN" panose="02000000000000000000" pitchFamily="2" charset="0"/>
              </a:endParaRPr>
            </a:p>
          </p:txBody>
        </p:sp>
        <p:sp>
          <p:nvSpPr>
            <p:cNvPr id="14" name="Oval 13"/>
            <p:cNvSpPr/>
            <p:nvPr/>
          </p:nvSpPr>
          <p:spPr>
            <a:xfrm>
              <a:off x="3242469" y="5356091"/>
              <a:ext cx="456649" cy="578298"/>
            </a:xfrm>
            <a:prstGeom prst="ellipse">
              <a:avLst/>
            </a:prstGeom>
            <a:solidFill>
              <a:schemeClr val="accent1">
                <a:lumMod val="40000"/>
                <a:lumOff val="60000"/>
              </a:schemeClr>
            </a:solidFill>
            <a:ln w="76200">
              <a:solidFill>
                <a:schemeClr val="accent1">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latin typeface="NikoshBAN" panose="02000000000000000000" pitchFamily="2" charset="0"/>
                  <a:cs typeface="NikoshBAN" panose="02000000000000000000" pitchFamily="2" charset="0"/>
                </a:rPr>
                <a:t>i</a:t>
              </a:r>
            </a:p>
          </p:txBody>
        </p:sp>
      </p:grpSp>
      <p:grpSp>
        <p:nvGrpSpPr>
          <p:cNvPr id="16" name="Group 15"/>
          <p:cNvGrpSpPr/>
          <p:nvPr/>
        </p:nvGrpSpPr>
        <p:grpSpPr>
          <a:xfrm>
            <a:off x="1726230" y="5050348"/>
            <a:ext cx="2393998" cy="600164"/>
            <a:chOff x="2598772" y="5252257"/>
            <a:chExt cx="2347609" cy="800219"/>
          </a:xfrm>
        </p:grpSpPr>
        <p:sp>
          <p:nvSpPr>
            <p:cNvPr id="17" name="TextBox 16"/>
            <p:cNvSpPr txBox="1"/>
            <p:nvPr/>
          </p:nvSpPr>
          <p:spPr>
            <a:xfrm>
              <a:off x="2598772" y="5252257"/>
              <a:ext cx="2347609" cy="800219"/>
            </a:xfrm>
            <a:prstGeom prst="rect">
              <a:avLst/>
            </a:prstGeom>
            <a:noFill/>
          </p:spPr>
          <p:txBody>
            <a:bodyPr wrap="square" rtlCol="0">
              <a:spAutoFit/>
            </a:bodyPr>
            <a:lstStyle/>
            <a:p>
              <a:r>
                <a:rPr lang="bn-IN" sz="3300" dirty="0">
                  <a:latin typeface="NikoshBAN" panose="02000000000000000000" pitchFamily="2" charset="0"/>
                  <a:cs typeface="NikoshBAN" panose="02000000000000000000" pitchFamily="2" charset="0"/>
                </a:rPr>
                <a:t>(খ)</a:t>
              </a:r>
              <a:r>
                <a:rPr lang="bn-IN" sz="2700" dirty="0">
                  <a:latin typeface="NikoshBAN" panose="02000000000000000000" pitchFamily="2" charset="0"/>
                  <a:cs typeface="NikoshBAN" panose="02000000000000000000" pitchFamily="2" charset="0"/>
                </a:rPr>
                <a:t>        ও</a:t>
              </a:r>
              <a:endParaRPr lang="en-US" sz="2700" dirty="0">
                <a:latin typeface="NikoshBAN" panose="02000000000000000000" pitchFamily="2" charset="0"/>
                <a:cs typeface="NikoshBAN" panose="02000000000000000000" pitchFamily="2" charset="0"/>
              </a:endParaRPr>
            </a:p>
          </p:txBody>
        </p:sp>
        <p:sp>
          <p:nvSpPr>
            <p:cNvPr id="18" name="Oval 17"/>
            <p:cNvSpPr/>
            <p:nvPr/>
          </p:nvSpPr>
          <p:spPr>
            <a:xfrm>
              <a:off x="3239609" y="5365643"/>
              <a:ext cx="524560" cy="636833"/>
            </a:xfrm>
            <a:prstGeom prst="ellipse">
              <a:avLst/>
            </a:prstGeom>
            <a:solidFill>
              <a:schemeClr val="accent1">
                <a:lumMod val="40000"/>
                <a:lumOff val="60000"/>
              </a:schemeClr>
            </a:solidFill>
            <a:ln w="76200">
              <a:solidFill>
                <a:schemeClr val="accent1">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latin typeface="NikoshBAN" panose="02000000000000000000" pitchFamily="2" charset="0"/>
                  <a:cs typeface="NikoshBAN" panose="02000000000000000000" pitchFamily="2" charset="0"/>
                </a:rPr>
                <a:t>ii</a:t>
              </a:r>
            </a:p>
          </p:txBody>
        </p:sp>
        <p:sp>
          <p:nvSpPr>
            <p:cNvPr id="19" name="Oval 18"/>
            <p:cNvSpPr/>
            <p:nvPr/>
          </p:nvSpPr>
          <p:spPr>
            <a:xfrm>
              <a:off x="4286218" y="5377236"/>
              <a:ext cx="660163" cy="636833"/>
            </a:xfrm>
            <a:prstGeom prst="ellipse">
              <a:avLst/>
            </a:prstGeom>
            <a:solidFill>
              <a:schemeClr val="accent1">
                <a:lumMod val="40000"/>
                <a:lumOff val="60000"/>
              </a:schemeClr>
            </a:solidFill>
            <a:ln w="76200">
              <a:solidFill>
                <a:schemeClr val="accent1">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latin typeface="NikoshBAN" panose="02000000000000000000" pitchFamily="2" charset="0"/>
                  <a:cs typeface="NikoshBAN" panose="02000000000000000000" pitchFamily="2" charset="0"/>
                </a:rPr>
                <a:t>iii</a:t>
              </a:r>
            </a:p>
          </p:txBody>
        </p:sp>
      </p:grpSp>
      <p:grpSp>
        <p:nvGrpSpPr>
          <p:cNvPr id="20" name="Group 19"/>
          <p:cNvGrpSpPr/>
          <p:nvPr/>
        </p:nvGrpSpPr>
        <p:grpSpPr>
          <a:xfrm>
            <a:off x="4444391" y="5062114"/>
            <a:ext cx="1929908" cy="600164"/>
            <a:chOff x="2936043" y="5284549"/>
            <a:chExt cx="2203678" cy="800218"/>
          </a:xfrm>
        </p:grpSpPr>
        <p:sp>
          <p:nvSpPr>
            <p:cNvPr id="21" name="TextBox 20"/>
            <p:cNvSpPr txBox="1"/>
            <p:nvPr/>
          </p:nvSpPr>
          <p:spPr>
            <a:xfrm>
              <a:off x="2936043" y="5284549"/>
              <a:ext cx="2203678" cy="800218"/>
            </a:xfrm>
            <a:prstGeom prst="rect">
              <a:avLst/>
            </a:prstGeom>
            <a:noFill/>
          </p:spPr>
          <p:txBody>
            <a:bodyPr wrap="square" rtlCol="0">
              <a:spAutoFit/>
            </a:bodyPr>
            <a:lstStyle/>
            <a:p>
              <a:r>
                <a:rPr lang="bn-IN" sz="3300" dirty="0">
                  <a:latin typeface="NikoshBAN" panose="02000000000000000000" pitchFamily="2" charset="0"/>
                  <a:cs typeface="NikoshBAN" panose="02000000000000000000" pitchFamily="2" charset="0"/>
                </a:rPr>
                <a:t>(গ)     </a:t>
              </a:r>
              <a:r>
                <a:rPr lang="bn-IN" sz="2700" dirty="0">
                  <a:latin typeface="NikoshBAN" panose="02000000000000000000" pitchFamily="2" charset="0"/>
                  <a:cs typeface="NikoshBAN" panose="02000000000000000000" pitchFamily="2" charset="0"/>
                </a:rPr>
                <a:t>ও</a:t>
              </a:r>
              <a:endParaRPr lang="en-US" sz="2700" dirty="0">
                <a:latin typeface="NikoshBAN" panose="02000000000000000000" pitchFamily="2" charset="0"/>
                <a:cs typeface="NikoshBAN" panose="02000000000000000000" pitchFamily="2" charset="0"/>
              </a:endParaRPr>
            </a:p>
          </p:txBody>
        </p:sp>
        <p:sp>
          <p:nvSpPr>
            <p:cNvPr id="22" name="Oval 21"/>
            <p:cNvSpPr/>
            <p:nvPr/>
          </p:nvSpPr>
          <p:spPr>
            <a:xfrm>
              <a:off x="3593509" y="5419144"/>
              <a:ext cx="479653" cy="628138"/>
            </a:xfrm>
            <a:prstGeom prst="ellipse">
              <a:avLst/>
            </a:prstGeom>
            <a:solidFill>
              <a:schemeClr val="accent1">
                <a:lumMod val="40000"/>
                <a:lumOff val="60000"/>
              </a:schemeClr>
            </a:solidFill>
            <a:ln w="76200">
              <a:solidFill>
                <a:schemeClr val="accent1">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latin typeface="NikoshBAN" panose="02000000000000000000" pitchFamily="2" charset="0"/>
                  <a:cs typeface="NikoshBAN" panose="02000000000000000000" pitchFamily="2" charset="0"/>
                </a:rPr>
                <a:t>i</a:t>
              </a:r>
            </a:p>
          </p:txBody>
        </p:sp>
        <p:sp>
          <p:nvSpPr>
            <p:cNvPr id="23" name="Oval 22"/>
            <p:cNvSpPr/>
            <p:nvPr/>
          </p:nvSpPr>
          <p:spPr>
            <a:xfrm>
              <a:off x="4437511" y="5419144"/>
              <a:ext cx="576021" cy="636833"/>
            </a:xfrm>
            <a:prstGeom prst="ellipse">
              <a:avLst/>
            </a:prstGeom>
            <a:solidFill>
              <a:schemeClr val="accent1">
                <a:lumMod val="40000"/>
                <a:lumOff val="60000"/>
              </a:schemeClr>
            </a:solidFill>
            <a:ln w="76200">
              <a:solidFill>
                <a:schemeClr val="accent1">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latin typeface="NikoshBAN" panose="02000000000000000000" pitchFamily="2" charset="0"/>
                  <a:cs typeface="NikoshBAN" panose="02000000000000000000" pitchFamily="2" charset="0"/>
                </a:rPr>
                <a:t>ii</a:t>
              </a:r>
            </a:p>
          </p:txBody>
        </p:sp>
      </p:grpSp>
      <p:grpSp>
        <p:nvGrpSpPr>
          <p:cNvPr id="24" name="Group 23"/>
          <p:cNvGrpSpPr/>
          <p:nvPr/>
        </p:nvGrpSpPr>
        <p:grpSpPr>
          <a:xfrm>
            <a:off x="6618585" y="5135388"/>
            <a:ext cx="2392314" cy="600164"/>
            <a:chOff x="8600094" y="5095645"/>
            <a:chExt cx="3189752" cy="800218"/>
          </a:xfrm>
        </p:grpSpPr>
        <p:sp>
          <p:nvSpPr>
            <p:cNvPr id="25" name="TextBox 24"/>
            <p:cNvSpPr txBox="1"/>
            <p:nvPr/>
          </p:nvSpPr>
          <p:spPr>
            <a:xfrm>
              <a:off x="8600094" y="5095645"/>
              <a:ext cx="3189752" cy="800218"/>
            </a:xfrm>
            <a:prstGeom prst="rect">
              <a:avLst/>
            </a:prstGeom>
            <a:noFill/>
          </p:spPr>
          <p:txBody>
            <a:bodyPr wrap="square" rtlCol="0">
              <a:spAutoFit/>
            </a:bodyPr>
            <a:lstStyle/>
            <a:p>
              <a:r>
                <a:rPr lang="bn-IN" sz="3300" dirty="0">
                  <a:latin typeface="NikoshBAN" panose="02000000000000000000" pitchFamily="2" charset="0"/>
                  <a:cs typeface="NikoshBAN" panose="02000000000000000000" pitchFamily="2" charset="0"/>
                </a:rPr>
                <a:t>(ঘ)</a:t>
              </a:r>
              <a:r>
                <a:rPr lang="bn-IN" sz="2700" dirty="0">
                  <a:latin typeface="NikoshBAN" panose="02000000000000000000" pitchFamily="2" charset="0"/>
                  <a:cs typeface="NikoshBAN" panose="02000000000000000000" pitchFamily="2" charset="0"/>
                </a:rPr>
                <a:t>      </a:t>
              </a:r>
              <a:r>
                <a:rPr lang="bn-IN" sz="2700" dirty="0" smtClean="0">
                  <a:latin typeface="NikoshBAN" panose="02000000000000000000" pitchFamily="2" charset="0"/>
                  <a:cs typeface="NikoshBAN" panose="02000000000000000000" pitchFamily="2" charset="0"/>
                </a:rPr>
                <a:t>  </a:t>
              </a:r>
              <a:endParaRPr lang="en-US" sz="2700" dirty="0">
                <a:latin typeface="NikoshBAN" panose="02000000000000000000" pitchFamily="2" charset="0"/>
                <a:cs typeface="NikoshBAN" panose="02000000000000000000" pitchFamily="2" charset="0"/>
              </a:endParaRPr>
            </a:p>
          </p:txBody>
        </p:sp>
        <p:sp>
          <p:nvSpPr>
            <p:cNvPr id="27" name="Oval 26"/>
            <p:cNvSpPr/>
            <p:nvPr/>
          </p:nvSpPr>
          <p:spPr>
            <a:xfrm>
              <a:off x="9752811" y="5177337"/>
              <a:ext cx="995293" cy="636833"/>
            </a:xfrm>
            <a:prstGeom prst="ellipse">
              <a:avLst/>
            </a:prstGeom>
            <a:solidFill>
              <a:schemeClr val="accent1">
                <a:lumMod val="40000"/>
                <a:lumOff val="60000"/>
              </a:schemeClr>
            </a:solidFill>
            <a:ln w="76200">
              <a:solidFill>
                <a:schemeClr val="accent1">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latin typeface="NikoshBAN" panose="02000000000000000000" pitchFamily="2" charset="0"/>
                  <a:cs typeface="NikoshBAN" panose="02000000000000000000" pitchFamily="2" charset="0"/>
                </a:rPr>
                <a:t>iii</a:t>
              </a:r>
            </a:p>
          </p:txBody>
        </p:sp>
      </p:grpSp>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57655" y="2974045"/>
            <a:ext cx="1743878" cy="1395102"/>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00440" y="1974899"/>
            <a:ext cx="1233350" cy="1233350"/>
          </a:xfrm>
          <a:prstGeom prst="rect">
            <a:avLst/>
          </a:prstGeom>
        </p:spPr>
      </p:pic>
      <p:pic>
        <p:nvPicPr>
          <p:cNvPr id="31" name="Pictur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23272" y="2019327"/>
            <a:ext cx="1184984" cy="1184984"/>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47456" y="1972210"/>
            <a:ext cx="1185500" cy="1185500"/>
          </a:xfrm>
          <a:prstGeom prst="rect">
            <a:avLst/>
          </a:prstGeom>
        </p:spPr>
      </p:pic>
      <p:pic>
        <p:nvPicPr>
          <p:cNvPr id="3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772393" y="4295068"/>
            <a:ext cx="457200" cy="457200"/>
          </a:xfrm>
          <a:prstGeom prst="rect">
            <a:avLst/>
          </a:prstGeom>
        </p:spPr>
      </p:pic>
      <p:sp>
        <p:nvSpPr>
          <p:cNvPr id="34" name="TextBox 33"/>
          <p:cNvSpPr txBox="1"/>
          <p:nvPr/>
        </p:nvSpPr>
        <p:spPr>
          <a:xfrm>
            <a:off x="656408" y="4570367"/>
            <a:ext cx="5518760" cy="553998"/>
          </a:xfrm>
          <a:prstGeom prst="rect">
            <a:avLst/>
          </a:prstGeom>
          <a:noFill/>
        </p:spPr>
        <p:txBody>
          <a:bodyPr wrap="square" rtlCol="0">
            <a:spAutoFit/>
          </a:bodyPr>
          <a:lstStyle/>
          <a:p>
            <a:r>
              <a:rPr lang="bn-IN" sz="3000" dirty="0">
                <a:latin typeface="NikoshBAN" panose="02000000000000000000" pitchFamily="2" charset="0"/>
                <a:cs typeface="NikoshBAN" panose="02000000000000000000" pitchFamily="2" charset="0"/>
              </a:rPr>
              <a:t>           নিচের কোনটি সঠিক?</a:t>
            </a:r>
            <a:endParaRPr lang="en-US" sz="3000" dirty="0">
              <a:latin typeface="NikoshBAN" panose="02000000000000000000" pitchFamily="2" charset="0"/>
              <a:cs typeface="NikoshBAN" panose="02000000000000000000" pitchFamily="2" charset="0"/>
            </a:endParaRPr>
          </a:p>
        </p:txBody>
      </p:sp>
      <p:sp>
        <p:nvSpPr>
          <p:cNvPr id="36" name="TextBox 35"/>
          <p:cNvSpPr txBox="1"/>
          <p:nvPr/>
        </p:nvSpPr>
        <p:spPr>
          <a:xfrm>
            <a:off x="80837" y="0"/>
            <a:ext cx="342976" cy="369332"/>
          </a:xfrm>
          <a:prstGeom prst="rect">
            <a:avLst/>
          </a:prstGeom>
          <a:noFill/>
        </p:spPr>
        <p:txBody>
          <a:bodyPr wrap="square" rtlCol="0">
            <a:spAutoFit/>
          </a:bodyPr>
          <a:lstStyle/>
          <a:p>
            <a:r>
              <a:rPr lang="bn-BD" dirty="0"/>
              <a:t>৫</a:t>
            </a:r>
            <a:endParaRPr lang="en-US" dirty="0"/>
          </a:p>
        </p:txBody>
      </p:sp>
      <p:sp>
        <p:nvSpPr>
          <p:cNvPr id="15" name="TextBox 14"/>
          <p:cNvSpPr txBox="1"/>
          <p:nvPr/>
        </p:nvSpPr>
        <p:spPr>
          <a:xfrm>
            <a:off x="152399" y="768279"/>
            <a:ext cx="761999" cy="461665"/>
          </a:xfrm>
          <a:prstGeom prst="rect">
            <a:avLst/>
          </a:prstGeom>
          <a:noFill/>
        </p:spPr>
        <p:txBody>
          <a:bodyPr wrap="square" rtlCol="0">
            <a:spAutoFit/>
          </a:bodyPr>
          <a:lstStyle/>
          <a:p>
            <a:r>
              <a:rPr lang="en-US" sz="2400" b="1" dirty="0" smtClean="0"/>
              <a:t>১</a:t>
            </a:r>
            <a:r>
              <a:rPr lang="bn-BD" sz="2400" b="1" dirty="0" smtClean="0"/>
              <a:t>১।</a:t>
            </a:r>
            <a:endParaRPr lang="en-US" sz="2400" b="1" dirty="0"/>
          </a:p>
        </p:txBody>
      </p:sp>
    </p:spTree>
    <p:extLst>
      <p:ext uri="{BB962C8B-B14F-4D97-AF65-F5344CB8AC3E}">
        <p14:creationId xmlns:p14="http://schemas.microsoft.com/office/powerpoint/2010/main" val="3385560028"/>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par>
                                <p:cTn id="11" presetID="1" presetClass="mediacall" presetSubtype="0" fill="hold" nodeType="withEffect">
                                  <p:stCondLst>
                                    <p:cond delay="0"/>
                                  </p:stCondLst>
                                  <p:childTnLst>
                                    <p:cmd type="call" cmd="playFrom(0.0)">
                                      <p:cBhvr>
                                        <p:cTn id="12" dur="5414" fill="hold"/>
                                        <p:tgtEl>
                                          <p:spTgt spid="33"/>
                                        </p:tgtEl>
                                      </p:cBhvr>
                                    </p:cmd>
                                  </p:childTnLst>
                                </p:cTn>
                              </p:par>
                            </p:childTnLst>
                          </p:cTn>
                        </p:par>
                      </p:childTnLst>
                    </p:cTn>
                  </p:par>
                </p:childTnLst>
              </p:cTn>
              <p:nextCondLst>
                <p:cond evt="onClick" delay="0">
                  <p:tgtEl>
                    <p:spTgt spid="24"/>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14" presetClass="entr" presetSubtype="10" repeatCount="3000"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randombar(horizontal)">
                                      <p:cBhvr>
                                        <p:cTn id="18" dur="1000"/>
                                        <p:tgtEl>
                                          <p:spTgt spid="30"/>
                                        </p:tgtEl>
                                      </p:cBhvr>
                                    </p:animEffect>
                                  </p:childTnLst>
                                  <p:subTnLst>
                                    <p:set>
                                      <p:cBhvr override="childStyle">
                                        <p:cTn dur="1" fill="hold" display="0" masterRel="sameClick" afterEffect="1">
                                          <p:stCondLst>
                                            <p:cond evt="end" delay="0">
                                              <p:tn val="16"/>
                                            </p:cond>
                                          </p:stCondLst>
                                        </p:cTn>
                                        <p:tgtEl>
                                          <p:spTgt spid="30"/>
                                        </p:tgtEl>
                                        <p:attrNameLst>
                                          <p:attrName>style.visibility</p:attrName>
                                        </p:attrNameLst>
                                      </p:cBhvr>
                                      <p:to>
                                        <p:strVal val="hidden"/>
                                      </p:to>
                                    </p:set>
                                    <p:audio>
                                      <p:cMediaNode>
                                        <p:cTn display="0" masterRel="sameClick">
                                          <p:stCondLst>
                                            <p:cond evt="begin" delay="0">
                                              <p:tn val="16"/>
                                            </p:cond>
                                          </p:stCondLst>
                                          <p:endCondLst>
                                            <p:cond evt="onStopAudio" delay="0">
                                              <p:tgtEl>
                                                <p:sldTgt/>
                                              </p:tgtEl>
                                            </p:cond>
                                          </p:endCondLst>
                                        </p:cTn>
                                        <p:tgtEl>
                                          <p:sndTgt r:embed="rId5" name="suction.wav"/>
                                        </p:tgtEl>
                                      </p:cMediaNode>
                                    </p:audio>
                                  </p:subTnLst>
                                </p:cTn>
                              </p:par>
                            </p:childTnLst>
                          </p:cTn>
                        </p:par>
                      </p:childTnLst>
                    </p:cTn>
                  </p:par>
                </p:childTnLst>
              </p:cTn>
              <p:nextCondLst>
                <p:cond evt="onClick" delay="0">
                  <p:tgtEl>
                    <p:spTgt spid="20"/>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p:stCondLst>
                        <p:cond delay="0"/>
                      </p:stCondLst>
                      <p:childTnLst>
                        <p:par>
                          <p:cTn id="21" fill="hold">
                            <p:stCondLst>
                              <p:cond delay="0"/>
                            </p:stCondLst>
                            <p:childTnLst>
                              <p:par>
                                <p:cTn id="22" presetID="14" presetClass="entr" presetSubtype="5" repeatCount="300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vertical)">
                                      <p:cBhvr>
                                        <p:cTn id="24" dur="1000"/>
                                        <p:tgtEl>
                                          <p:spTgt spid="32"/>
                                        </p:tgtEl>
                                      </p:cBhvr>
                                    </p:animEffect>
                                  </p:childTnLst>
                                  <p:subTnLst>
                                    <p:set>
                                      <p:cBhvr override="childStyle">
                                        <p:cTn dur="1" fill="hold" display="0" masterRel="sameClick" afterEffect="1">
                                          <p:stCondLst>
                                            <p:cond evt="end" delay="0">
                                              <p:tn val="22"/>
                                            </p:cond>
                                          </p:stCondLst>
                                        </p:cTn>
                                        <p:tgtEl>
                                          <p:spTgt spid="32"/>
                                        </p:tgtEl>
                                        <p:attrNameLst>
                                          <p:attrName>style.visibility</p:attrName>
                                        </p:attrNameLst>
                                      </p:cBhvr>
                                      <p:to>
                                        <p:strVal val="hidden"/>
                                      </p:to>
                                    </p:set>
                                    <p:audio>
                                      <p:cMediaNode>
                                        <p:cTn display="0" masterRel="sameClick">
                                          <p:stCondLst>
                                            <p:cond evt="begin" delay="0">
                                              <p:tn val="22"/>
                                            </p:cond>
                                          </p:stCondLst>
                                          <p:endCondLst>
                                            <p:cond evt="onStopAudio" delay="0">
                                              <p:tgtEl>
                                                <p:sldTgt/>
                                              </p:tgtEl>
                                            </p:cond>
                                          </p:endCondLst>
                                        </p:cTn>
                                        <p:tgtEl>
                                          <p:sndTgt r:embed="rId6" name="voltage.wav"/>
                                        </p:tgtEl>
                                      </p:cMediaNode>
                                    </p:audio>
                                  </p:subTnLst>
                                </p:cTn>
                              </p:par>
                            </p:childTnLst>
                          </p:cTn>
                        </p:par>
                      </p:childTnLst>
                    </p:cTn>
                  </p:par>
                </p:childTnLst>
              </p:cTn>
              <p:nextCondLst>
                <p:cond evt="onClick" delay="0">
                  <p:tgtEl>
                    <p:spTgt spid="16"/>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4" presetClass="entr" presetSubtype="10" repeatCount="300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randombar(horizontal)">
                                      <p:cBhvr>
                                        <p:cTn id="30" dur="1000"/>
                                        <p:tgtEl>
                                          <p:spTgt spid="31"/>
                                        </p:tgtEl>
                                      </p:cBhvr>
                                    </p:animEffect>
                                  </p:childTnLst>
                                  <p:subTnLst>
                                    <p:set>
                                      <p:cBhvr override="childStyle">
                                        <p:cTn dur="1" fill="hold" display="0" masterRel="sameClick" afterEffect="1">
                                          <p:stCondLst>
                                            <p:cond evt="end" delay="0">
                                              <p:tn val="28"/>
                                            </p:cond>
                                          </p:stCondLst>
                                        </p:cTn>
                                        <p:tgtEl>
                                          <p:spTgt spid="31"/>
                                        </p:tgtEl>
                                        <p:attrNameLst>
                                          <p:attrName>style.visibility</p:attrName>
                                        </p:attrNameLst>
                                      </p:cBhvr>
                                      <p:to>
                                        <p:strVal val="hidden"/>
                                      </p:to>
                                    </p:set>
                                    <p:audio>
                                      <p:cMediaNode>
                                        <p:cTn display="0" masterRel="sameClick">
                                          <p:stCondLst>
                                            <p:cond evt="begin" delay="0">
                                              <p:tn val="28"/>
                                            </p:cond>
                                          </p:stCondLst>
                                          <p:endCondLst>
                                            <p:cond evt="onStopAudio" delay="0">
                                              <p:tgtEl>
                                                <p:sldTgt/>
                                              </p:tgtEl>
                                            </p:cond>
                                          </p:endCondLst>
                                        </p:cTn>
                                        <p:tgtEl>
                                          <p:sndTgt r:embed="rId7" name="laser.wav"/>
                                        </p:tgtEl>
                                      </p:cMediaNode>
                                    </p:audio>
                                  </p:subTnLst>
                                </p:cTn>
                              </p:par>
                            </p:childTnLst>
                          </p:cTn>
                        </p:par>
                      </p:childTnLst>
                    </p:cTn>
                  </p:par>
                </p:childTnLst>
              </p:cTn>
              <p:nextCondLst>
                <p:cond evt="onClick" delay="0">
                  <p:tgtEl>
                    <p:spTgt spid="12"/>
                  </p:tgtEl>
                </p:cond>
              </p:nextCondLst>
            </p:seq>
            <p:audio>
              <p:cMediaNode vol="80000">
                <p:cTn id="31" repeatCount="2000" fill="hold" display="0">
                  <p:stCondLst>
                    <p:cond delay="indefinite"/>
                  </p:stCondLst>
                  <p:endCondLst>
                    <p:cond evt="onStopAudio" delay="0">
                      <p:tgtEl>
                        <p:sldTgt/>
                      </p:tgtEl>
                    </p:cond>
                  </p:endCondLst>
                </p:cTn>
                <p:tgtEl>
                  <p:spTgt spid="3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7055" y="857251"/>
            <a:ext cx="6326945" cy="507831"/>
          </a:xfrm>
          <a:prstGeom prst="rect">
            <a:avLst/>
          </a:prstGeom>
        </p:spPr>
        <p:txBody>
          <a:bodyPr wrap="square">
            <a:spAutoFit/>
          </a:bodyPr>
          <a:lstStyle/>
          <a:p>
            <a:r>
              <a:rPr lang="bn-IN" sz="2700" dirty="0">
                <a:latin typeface="NikoshBAN" panose="02000000000000000000" pitchFamily="2" charset="0"/>
                <a:cs typeface="NikoshBAN" panose="02000000000000000000" pitchFamily="2" charset="0"/>
              </a:rPr>
              <a:t>        মূল্যায়ন           </a:t>
            </a:r>
            <a:r>
              <a:rPr lang="bn-IN" sz="2100" dirty="0">
                <a:latin typeface="NikoshBAN" panose="02000000000000000000" pitchFamily="2" charset="0"/>
                <a:cs typeface="NikoshBAN" panose="02000000000000000000" pitchFamily="2" charset="0"/>
              </a:rPr>
              <a:t>সঠিক উত্তর জানতে অপসনে ক্লিক করতে হবে</a:t>
            </a:r>
            <a:endParaRPr lang="en-US" sz="2100" dirty="0">
              <a:latin typeface="NikoshBAN" panose="02000000000000000000" pitchFamily="2" charset="0"/>
              <a:cs typeface="NikoshBAN" panose="02000000000000000000" pitchFamily="2" charset="0"/>
            </a:endParaRPr>
          </a:p>
        </p:txBody>
      </p:sp>
      <p:sp>
        <p:nvSpPr>
          <p:cNvPr id="3" name="TextBox 2"/>
          <p:cNvSpPr txBox="1"/>
          <p:nvPr/>
        </p:nvSpPr>
        <p:spPr>
          <a:xfrm>
            <a:off x="484607" y="1562672"/>
            <a:ext cx="8260479" cy="400110"/>
          </a:xfrm>
          <a:prstGeom prst="rect">
            <a:avLst/>
          </a:prstGeom>
          <a:solidFill>
            <a:schemeClr val="accent4">
              <a:lumMod val="40000"/>
              <a:lumOff val="60000"/>
            </a:schemeClr>
          </a:solidFill>
          <a:ln w="76200">
            <a:solidFill>
              <a:schemeClr val="accent6"/>
            </a:solidFill>
            <a:prstDash val="solid"/>
          </a:ln>
          <a:scene3d>
            <a:camera prst="orthographicFront"/>
            <a:lightRig rig="threePt" dir="t"/>
          </a:scene3d>
          <a:sp3d>
            <a:bevelT w="114300" prst="artDeco"/>
          </a:sp3d>
        </p:spPr>
        <p:txBody>
          <a:bodyPr wrap="square" rtlCol="0">
            <a:spAutoFit/>
          </a:bodyPr>
          <a:lstStyle/>
          <a:p>
            <a:r>
              <a:rPr lang="bn-BD" sz="2000" dirty="0" smtClean="0">
                <a:latin typeface="NikoshBAN" panose="02000000000000000000" pitchFamily="2" charset="0"/>
                <a:cs typeface="NikoshBAN" panose="02000000000000000000" pitchFamily="2" charset="0"/>
              </a:rPr>
              <a:t>১২।</a:t>
            </a:r>
            <a:r>
              <a:rPr lang="bn-IN" sz="2000" dirty="0" smtClean="0">
                <a:latin typeface="NikoshBAN" panose="02000000000000000000" pitchFamily="2" charset="0"/>
                <a:cs typeface="NikoshBAN" panose="02000000000000000000" pitchFamily="2" charset="0"/>
              </a:rPr>
              <a:t>  </a:t>
            </a:r>
            <a:r>
              <a:rPr lang="bn-BD" sz="2000" dirty="0" smtClean="0">
                <a:latin typeface="NikoshBAN" panose="02000000000000000000" pitchFamily="2" charset="0"/>
                <a:cs typeface="NikoshBAN" panose="02000000000000000000" pitchFamily="2" charset="0"/>
              </a:rPr>
              <a:t>খাদ্য নিরাপত্তার কোনটি আন্তর্জাতিক অংশীদার ?</a:t>
            </a:r>
            <a:endParaRPr lang="bn-IN" sz="2000" dirty="0">
              <a:latin typeface="NikoshBAN" panose="02000000000000000000" pitchFamily="2" charset="0"/>
              <a:cs typeface="NikoshBAN" panose="02000000000000000000" pitchFamily="2" charset="0"/>
            </a:endParaRPr>
          </a:p>
        </p:txBody>
      </p:sp>
      <p:grpSp>
        <p:nvGrpSpPr>
          <p:cNvPr id="4" name="Group 3"/>
          <p:cNvGrpSpPr/>
          <p:nvPr/>
        </p:nvGrpSpPr>
        <p:grpSpPr>
          <a:xfrm>
            <a:off x="484607" y="2416704"/>
            <a:ext cx="2846559" cy="507831"/>
            <a:chOff x="101955" y="1745344"/>
            <a:chExt cx="3994113" cy="677108"/>
          </a:xfrm>
        </p:grpSpPr>
        <p:sp>
          <p:nvSpPr>
            <p:cNvPr id="5" name="Oval 4"/>
            <p:cNvSpPr/>
            <p:nvPr/>
          </p:nvSpPr>
          <p:spPr>
            <a:xfrm>
              <a:off x="101955" y="1748531"/>
              <a:ext cx="514086" cy="492011"/>
            </a:xfrm>
            <a:prstGeom prst="ellipse">
              <a:avLst/>
            </a:prstGeom>
            <a:solidFill>
              <a:schemeClr val="accent2">
                <a:lumMod val="40000"/>
                <a:lumOff val="60000"/>
              </a:schemeClr>
            </a:solidFill>
            <a:ln w="76200">
              <a:solidFill>
                <a:schemeClr val="accent6"/>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dirty="0">
                  <a:solidFill>
                    <a:schemeClr val="tx1"/>
                  </a:solidFill>
                  <a:latin typeface="NikoshBAN" panose="02000000000000000000" pitchFamily="2" charset="0"/>
                  <a:cs typeface="NikoshBAN" panose="02000000000000000000" pitchFamily="2" charset="0"/>
                </a:rPr>
                <a:t>ক</a:t>
              </a:r>
              <a:endParaRPr lang="en-US" sz="2400" dirty="0">
                <a:solidFill>
                  <a:schemeClr val="tx1"/>
                </a:solidFill>
                <a:latin typeface="NikoshBAN" panose="02000000000000000000" pitchFamily="2" charset="0"/>
                <a:cs typeface="NikoshBAN" panose="02000000000000000000" pitchFamily="2" charset="0"/>
              </a:endParaRPr>
            </a:p>
          </p:txBody>
        </p:sp>
        <p:sp>
          <p:nvSpPr>
            <p:cNvPr id="6" name="TextBox 5"/>
            <p:cNvSpPr txBox="1"/>
            <p:nvPr/>
          </p:nvSpPr>
          <p:spPr>
            <a:xfrm>
              <a:off x="870220" y="1745344"/>
              <a:ext cx="3225848" cy="677108"/>
            </a:xfrm>
            <a:prstGeom prst="rect">
              <a:avLst/>
            </a:prstGeom>
            <a:solidFill>
              <a:schemeClr val="accent4">
                <a:lumMod val="20000"/>
                <a:lumOff val="80000"/>
              </a:schemeClr>
            </a:solidFill>
            <a:ln w="76200">
              <a:solidFill>
                <a:schemeClr val="accent6"/>
              </a:solidFill>
              <a:prstDash val="solid"/>
            </a:ln>
            <a:scene3d>
              <a:camera prst="orthographicFront"/>
              <a:lightRig rig="threePt" dir="t"/>
            </a:scene3d>
            <a:sp3d>
              <a:bevelT w="114300" prst="artDeco"/>
            </a:sp3d>
          </p:spPr>
          <p:txBody>
            <a:bodyPr wrap="square" rtlCol="0">
              <a:spAutoFit/>
            </a:bodyPr>
            <a:lstStyle/>
            <a:p>
              <a:pPr algn="ctr"/>
              <a:r>
                <a:rPr lang="en-US" sz="2700" dirty="0" smtClean="0">
                  <a:latin typeface="NikoshBAN" panose="02000000000000000000" pitchFamily="2" charset="0"/>
                  <a:cs typeface="NikoshBAN" panose="02000000000000000000" pitchFamily="2" charset="0"/>
                </a:rPr>
                <a:t>BSS</a:t>
              </a:r>
              <a:endParaRPr lang="en-US" sz="2700" dirty="0">
                <a:latin typeface="NikoshBAN" panose="02000000000000000000" pitchFamily="2" charset="0"/>
                <a:cs typeface="NikoshBAN" panose="02000000000000000000" pitchFamily="2" charset="0"/>
              </a:endParaRPr>
            </a:p>
          </p:txBody>
        </p:sp>
      </p:grpSp>
      <p:grpSp>
        <p:nvGrpSpPr>
          <p:cNvPr id="7" name="Group 6"/>
          <p:cNvGrpSpPr/>
          <p:nvPr/>
        </p:nvGrpSpPr>
        <p:grpSpPr>
          <a:xfrm>
            <a:off x="3672146" y="2378542"/>
            <a:ext cx="2957253" cy="507831"/>
            <a:chOff x="6190057" y="2708123"/>
            <a:chExt cx="3943003" cy="677108"/>
          </a:xfrm>
        </p:grpSpPr>
        <p:sp>
          <p:nvSpPr>
            <p:cNvPr id="8" name="Oval 7"/>
            <p:cNvSpPr/>
            <p:nvPr/>
          </p:nvSpPr>
          <p:spPr>
            <a:xfrm>
              <a:off x="6190057" y="2800671"/>
              <a:ext cx="514087" cy="492011"/>
            </a:xfrm>
            <a:prstGeom prst="ellipse">
              <a:avLst/>
            </a:prstGeom>
            <a:solidFill>
              <a:schemeClr val="accent2">
                <a:lumMod val="40000"/>
                <a:lumOff val="60000"/>
              </a:schemeClr>
            </a:solidFill>
            <a:ln w="76200">
              <a:solidFill>
                <a:schemeClr val="accent6"/>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dirty="0">
                  <a:solidFill>
                    <a:schemeClr val="tx1"/>
                  </a:solidFill>
                  <a:latin typeface="NikoshBAN" panose="02000000000000000000" pitchFamily="2" charset="0"/>
                  <a:cs typeface="NikoshBAN" panose="02000000000000000000" pitchFamily="2" charset="0"/>
                </a:rPr>
                <a:t>খ</a:t>
              </a:r>
              <a:endParaRPr lang="en-US" sz="2400" dirty="0">
                <a:solidFill>
                  <a:schemeClr val="tx1"/>
                </a:solidFill>
                <a:latin typeface="NikoshBAN" panose="02000000000000000000" pitchFamily="2" charset="0"/>
                <a:cs typeface="NikoshBAN" panose="02000000000000000000" pitchFamily="2" charset="0"/>
              </a:endParaRPr>
            </a:p>
          </p:txBody>
        </p:sp>
        <p:sp>
          <p:nvSpPr>
            <p:cNvPr id="9" name="TextBox 8"/>
            <p:cNvSpPr txBox="1"/>
            <p:nvPr/>
          </p:nvSpPr>
          <p:spPr>
            <a:xfrm>
              <a:off x="6937990" y="2708123"/>
              <a:ext cx="3195070" cy="677108"/>
            </a:xfrm>
            <a:prstGeom prst="rect">
              <a:avLst/>
            </a:prstGeom>
            <a:solidFill>
              <a:schemeClr val="accent4">
                <a:lumMod val="20000"/>
                <a:lumOff val="80000"/>
              </a:schemeClr>
            </a:solidFill>
            <a:ln w="76200">
              <a:solidFill>
                <a:schemeClr val="accent6"/>
              </a:solidFill>
              <a:prstDash val="solid"/>
            </a:ln>
            <a:scene3d>
              <a:camera prst="orthographicFront"/>
              <a:lightRig rig="threePt" dir="t"/>
            </a:scene3d>
            <a:sp3d>
              <a:bevelT w="114300" prst="artDeco"/>
            </a:sp3d>
          </p:spPr>
          <p:txBody>
            <a:bodyPr wrap="square" rtlCol="0">
              <a:spAutoFit/>
            </a:bodyPr>
            <a:lstStyle/>
            <a:p>
              <a:pPr algn="ctr"/>
              <a:r>
                <a:rPr lang="bn-IN" sz="2700" dirty="0">
                  <a:latin typeface="NikoshBAN" panose="02000000000000000000" pitchFamily="2" charset="0"/>
                  <a:cs typeface="NikoshBAN" panose="02000000000000000000" pitchFamily="2" charset="0"/>
                </a:rPr>
                <a:t> </a:t>
              </a:r>
              <a:r>
                <a:rPr lang="en-US" sz="2700" dirty="0" smtClean="0">
                  <a:latin typeface="NikoshBAN" panose="02000000000000000000" pitchFamily="2" charset="0"/>
                  <a:cs typeface="NikoshBAN" panose="02000000000000000000" pitchFamily="2" charset="0"/>
                </a:rPr>
                <a:t>WTO</a:t>
              </a:r>
              <a:endParaRPr lang="en-US" sz="2700" dirty="0">
                <a:latin typeface="NikoshBAN" panose="02000000000000000000" pitchFamily="2" charset="0"/>
                <a:cs typeface="NikoshBAN" panose="02000000000000000000" pitchFamily="2" charset="0"/>
              </a:endParaRPr>
            </a:p>
          </p:txBody>
        </p:sp>
      </p:grpSp>
      <p:grpSp>
        <p:nvGrpSpPr>
          <p:cNvPr id="10" name="Group 9"/>
          <p:cNvGrpSpPr/>
          <p:nvPr/>
        </p:nvGrpSpPr>
        <p:grpSpPr>
          <a:xfrm>
            <a:off x="465300" y="3071940"/>
            <a:ext cx="2944483" cy="507831"/>
            <a:chOff x="863322" y="3495784"/>
            <a:chExt cx="1827833" cy="677107"/>
          </a:xfrm>
        </p:grpSpPr>
        <p:sp>
          <p:nvSpPr>
            <p:cNvPr id="11" name="Oval 10"/>
            <p:cNvSpPr/>
            <p:nvPr/>
          </p:nvSpPr>
          <p:spPr>
            <a:xfrm>
              <a:off x="863322" y="3629342"/>
              <a:ext cx="315266" cy="492011"/>
            </a:xfrm>
            <a:prstGeom prst="ellipse">
              <a:avLst/>
            </a:prstGeom>
            <a:solidFill>
              <a:schemeClr val="accent2">
                <a:lumMod val="40000"/>
                <a:lumOff val="60000"/>
              </a:schemeClr>
            </a:solidFill>
            <a:ln w="76200">
              <a:solidFill>
                <a:schemeClr val="accent6"/>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dirty="0">
                  <a:solidFill>
                    <a:schemeClr val="tx1"/>
                  </a:solidFill>
                  <a:latin typeface="NikoshBAN" panose="02000000000000000000" pitchFamily="2" charset="0"/>
                  <a:cs typeface="NikoshBAN" panose="02000000000000000000" pitchFamily="2" charset="0"/>
                </a:rPr>
                <a:t>গ</a:t>
              </a:r>
              <a:endParaRPr lang="en-US" sz="2400" dirty="0">
                <a:solidFill>
                  <a:schemeClr val="tx1"/>
                </a:solidFill>
                <a:latin typeface="NikoshBAN" panose="02000000000000000000" pitchFamily="2" charset="0"/>
                <a:cs typeface="NikoshBAN" panose="02000000000000000000" pitchFamily="2" charset="0"/>
              </a:endParaRPr>
            </a:p>
          </p:txBody>
        </p:sp>
        <p:sp>
          <p:nvSpPr>
            <p:cNvPr id="12" name="TextBox 11"/>
            <p:cNvSpPr txBox="1"/>
            <p:nvPr/>
          </p:nvSpPr>
          <p:spPr>
            <a:xfrm>
              <a:off x="1262979" y="3495784"/>
              <a:ext cx="1428176" cy="677107"/>
            </a:xfrm>
            <a:prstGeom prst="rect">
              <a:avLst/>
            </a:prstGeom>
            <a:solidFill>
              <a:schemeClr val="accent4">
                <a:lumMod val="20000"/>
                <a:lumOff val="80000"/>
              </a:schemeClr>
            </a:solidFill>
            <a:ln w="76200">
              <a:solidFill>
                <a:schemeClr val="accent6"/>
              </a:solidFill>
              <a:prstDash val="solid"/>
            </a:ln>
            <a:scene3d>
              <a:camera prst="orthographicFront"/>
              <a:lightRig rig="threePt" dir="t"/>
            </a:scene3d>
            <a:sp3d>
              <a:bevelT w="114300" prst="artDeco"/>
            </a:sp3d>
          </p:spPr>
          <p:txBody>
            <a:bodyPr wrap="square" rtlCol="0">
              <a:spAutoFit/>
            </a:bodyPr>
            <a:lstStyle/>
            <a:p>
              <a:pPr algn="ctr"/>
              <a:r>
                <a:rPr lang="en-US" sz="2700" dirty="0" smtClean="0">
                  <a:latin typeface="NikoshBAN" panose="02000000000000000000" pitchFamily="2" charset="0"/>
                  <a:cs typeface="NikoshBAN" panose="02000000000000000000" pitchFamily="2" charset="0"/>
                </a:rPr>
                <a:t>SAARC</a:t>
              </a:r>
              <a:endParaRPr lang="en-US" sz="2700" dirty="0">
                <a:latin typeface="NikoshBAN" panose="02000000000000000000" pitchFamily="2" charset="0"/>
                <a:cs typeface="NikoshBAN" panose="02000000000000000000" pitchFamily="2" charset="0"/>
              </a:endParaRPr>
            </a:p>
          </p:txBody>
        </p:sp>
      </p:grpSp>
      <p:grpSp>
        <p:nvGrpSpPr>
          <p:cNvPr id="13" name="Group 12"/>
          <p:cNvGrpSpPr/>
          <p:nvPr/>
        </p:nvGrpSpPr>
        <p:grpSpPr>
          <a:xfrm>
            <a:off x="3733975" y="3082188"/>
            <a:ext cx="3047825" cy="507831"/>
            <a:chOff x="6235986" y="3601086"/>
            <a:chExt cx="4063766" cy="677108"/>
          </a:xfrm>
        </p:grpSpPr>
        <p:sp>
          <p:nvSpPr>
            <p:cNvPr id="14" name="Oval 13"/>
            <p:cNvSpPr/>
            <p:nvPr/>
          </p:nvSpPr>
          <p:spPr>
            <a:xfrm>
              <a:off x="6235986" y="3707550"/>
              <a:ext cx="514087" cy="492011"/>
            </a:xfrm>
            <a:prstGeom prst="ellipse">
              <a:avLst/>
            </a:prstGeom>
            <a:solidFill>
              <a:schemeClr val="accent2">
                <a:lumMod val="40000"/>
                <a:lumOff val="60000"/>
              </a:schemeClr>
            </a:solidFill>
            <a:ln w="76200">
              <a:solidFill>
                <a:schemeClr val="accent6"/>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dirty="0">
                  <a:solidFill>
                    <a:schemeClr val="tx1"/>
                  </a:solidFill>
                  <a:latin typeface="NikoshBAN" panose="02000000000000000000" pitchFamily="2" charset="0"/>
                  <a:cs typeface="NikoshBAN" panose="02000000000000000000" pitchFamily="2" charset="0"/>
                </a:rPr>
                <a:t>ঘ</a:t>
              </a:r>
              <a:endParaRPr lang="en-US" sz="2400" dirty="0">
                <a:solidFill>
                  <a:schemeClr val="tx1"/>
                </a:solidFill>
                <a:latin typeface="NikoshBAN" panose="02000000000000000000" pitchFamily="2" charset="0"/>
                <a:cs typeface="NikoshBAN" panose="02000000000000000000" pitchFamily="2" charset="0"/>
              </a:endParaRPr>
            </a:p>
          </p:txBody>
        </p:sp>
        <p:sp>
          <p:nvSpPr>
            <p:cNvPr id="15" name="TextBox 14"/>
            <p:cNvSpPr txBox="1"/>
            <p:nvPr/>
          </p:nvSpPr>
          <p:spPr>
            <a:xfrm>
              <a:off x="6931335" y="3601086"/>
              <a:ext cx="3368417" cy="677108"/>
            </a:xfrm>
            <a:prstGeom prst="rect">
              <a:avLst/>
            </a:prstGeom>
            <a:solidFill>
              <a:schemeClr val="accent4">
                <a:lumMod val="20000"/>
                <a:lumOff val="80000"/>
              </a:schemeClr>
            </a:solidFill>
            <a:ln w="76200">
              <a:solidFill>
                <a:schemeClr val="accent6"/>
              </a:solidFill>
              <a:prstDash val="solid"/>
            </a:ln>
            <a:scene3d>
              <a:camera prst="orthographicFront"/>
              <a:lightRig rig="threePt" dir="t"/>
            </a:scene3d>
            <a:sp3d>
              <a:bevelT w="114300" prst="artDeco"/>
            </a:sp3d>
          </p:spPr>
          <p:txBody>
            <a:bodyPr wrap="square" rtlCol="0">
              <a:spAutoFit/>
            </a:bodyPr>
            <a:lstStyle/>
            <a:p>
              <a:pPr algn="ctr"/>
              <a:r>
                <a:rPr lang="bn-IN" sz="2700" dirty="0">
                  <a:latin typeface="NikoshBAN" panose="02000000000000000000" pitchFamily="2" charset="0"/>
                  <a:cs typeface="NikoshBAN" panose="02000000000000000000" pitchFamily="2" charset="0"/>
                </a:rPr>
                <a:t> </a:t>
              </a:r>
              <a:r>
                <a:rPr lang="bn-IN" sz="2700" dirty="0" smtClean="0">
                  <a:latin typeface="NikoshBAN" panose="02000000000000000000" pitchFamily="2" charset="0"/>
                  <a:cs typeface="NikoshBAN" panose="02000000000000000000" pitchFamily="2" charset="0"/>
                </a:rPr>
                <a:t> </a:t>
              </a:r>
              <a:r>
                <a:rPr lang="en-US" sz="2700" dirty="0" smtClean="0">
                  <a:latin typeface="NikoshBAN" panose="02000000000000000000" pitchFamily="2" charset="0"/>
                  <a:cs typeface="NikoshBAN" panose="02000000000000000000" pitchFamily="2" charset="0"/>
                </a:rPr>
                <a:t>FAO</a:t>
              </a:r>
              <a:endParaRPr lang="en-US" sz="2700" dirty="0">
                <a:latin typeface="NikoshBAN" panose="02000000000000000000" pitchFamily="2" charset="0"/>
                <a:cs typeface="NikoshBAN" panose="02000000000000000000" pitchFamily="2" charset="0"/>
              </a:endParaRPr>
            </a:p>
          </p:txBody>
        </p:sp>
      </p:grpSp>
      <p:sp>
        <p:nvSpPr>
          <p:cNvPr id="16" name="TextBox 15"/>
          <p:cNvSpPr txBox="1"/>
          <p:nvPr/>
        </p:nvSpPr>
        <p:spPr>
          <a:xfrm>
            <a:off x="336836" y="3868583"/>
            <a:ext cx="7385931" cy="553998"/>
          </a:xfrm>
          <a:prstGeom prst="rect">
            <a:avLst/>
          </a:prstGeom>
          <a:solidFill>
            <a:schemeClr val="accent6">
              <a:lumMod val="60000"/>
              <a:lumOff val="40000"/>
            </a:schemeClr>
          </a:solidFill>
          <a:ln w="76200">
            <a:solidFill>
              <a:schemeClr val="accent6"/>
            </a:solidFill>
            <a:prstDash val="solid"/>
          </a:ln>
          <a:scene3d>
            <a:camera prst="orthographicFront"/>
            <a:lightRig rig="threePt" dir="t"/>
          </a:scene3d>
          <a:sp3d>
            <a:bevelT w="114300" prst="artDeco"/>
          </a:sp3d>
        </p:spPr>
        <p:txBody>
          <a:bodyPr wrap="square" rtlCol="0">
            <a:spAutoFit/>
          </a:bodyPr>
          <a:lstStyle/>
          <a:p>
            <a:r>
              <a:rPr lang="bn-BD" sz="3000" dirty="0" smtClean="0">
                <a:latin typeface="NikoshBAN" panose="02000000000000000000" pitchFamily="2" charset="0"/>
                <a:cs typeface="NikoshBAN" panose="02000000000000000000" pitchFamily="2" charset="0"/>
              </a:rPr>
              <a:t>১৩</a:t>
            </a:r>
            <a:r>
              <a:rPr lang="bn-IN" sz="3000" dirty="0" smtClean="0">
                <a:latin typeface="NikoshBAN" panose="02000000000000000000" pitchFamily="2" charset="0"/>
                <a:cs typeface="NikoshBAN" panose="02000000000000000000" pitchFamily="2" charset="0"/>
              </a:rPr>
              <a:t>। </a:t>
            </a:r>
            <a:r>
              <a:rPr lang="bn-BD" sz="3000" dirty="0" smtClean="0">
                <a:latin typeface="NikoshBAN" panose="02000000000000000000" pitchFamily="2" charset="0"/>
                <a:cs typeface="NikoshBAN" panose="02000000000000000000" pitchFamily="2" charset="0"/>
              </a:rPr>
              <a:t>বিস্তৃত অর্থে খাদ্য নিরাপত্তা কী?</a:t>
            </a:r>
            <a:endParaRPr lang="bn-IN" sz="3000" dirty="0">
              <a:latin typeface="NikoshBAN" panose="02000000000000000000" pitchFamily="2" charset="0"/>
              <a:cs typeface="NikoshBAN" panose="02000000000000000000" pitchFamily="2" charset="0"/>
            </a:endParaRPr>
          </a:p>
        </p:txBody>
      </p:sp>
      <p:grpSp>
        <p:nvGrpSpPr>
          <p:cNvPr id="17" name="Group 16"/>
          <p:cNvGrpSpPr/>
          <p:nvPr/>
        </p:nvGrpSpPr>
        <p:grpSpPr>
          <a:xfrm>
            <a:off x="469007" y="4579455"/>
            <a:ext cx="3109208" cy="507831"/>
            <a:chOff x="-9091" y="2936730"/>
            <a:chExt cx="3973475" cy="677108"/>
          </a:xfrm>
          <a:solidFill>
            <a:schemeClr val="accent6">
              <a:lumMod val="40000"/>
              <a:lumOff val="60000"/>
            </a:schemeClr>
          </a:solidFill>
        </p:grpSpPr>
        <p:sp>
          <p:nvSpPr>
            <p:cNvPr id="18" name="Oval 17"/>
            <p:cNvSpPr/>
            <p:nvPr/>
          </p:nvSpPr>
          <p:spPr>
            <a:xfrm>
              <a:off x="-9091" y="3005362"/>
              <a:ext cx="514087" cy="492011"/>
            </a:xfrm>
            <a:prstGeom prst="ellipse">
              <a:avLst/>
            </a:prstGeom>
            <a:grpFill/>
            <a:ln w="76200">
              <a:solidFill>
                <a:schemeClr val="accent6"/>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dirty="0">
                  <a:solidFill>
                    <a:schemeClr val="tx1"/>
                  </a:solidFill>
                  <a:latin typeface="NikoshBAN" panose="02000000000000000000" pitchFamily="2" charset="0"/>
                  <a:cs typeface="NikoshBAN" panose="02000000000000000000" pitchFamily="2" charset="0"/>
                </a:rPr>
                <a:t>ক</a:t>
              </a:r>
              <a:endParaRPr lang="en-US" sz="2400" dirty="0">
                <a:solidFill>
                  <a:schemeClr val="tx1"/>
                </a:solidFill>
                <a:latin typeface="NikoshBAN" panose="02000000000000000000" pitchFamily="2" charset="0"/>
                <a:cs typeface="NikoshBAN" panose="02000000000000000000" pitchFamily="2" charset="0"/>
              </a:endParaRPr>
            </a:p>
          </p:txBody>
        </p:sp>
        <p:sp>
          <p:nvSpPr>
            <p:cNvPr id="19" name="TextBox 18"/>
            <p:cNvSpPr txBox="1"/>
            <p:nvPr/>
          </p:nvSpPr>
          <p:spPr>
            <a:xfrm>
              <a:off x="608995" y="2936730"/>
              <a:ext cx="3355389" cy="677108"/>
            </a:xfrm>
            <a:prstGeom prst="rect">
              <a:avLst/>
            </a:prstGeom>
            <a:grpFill/>
            <a:ln w="76200">
              <a:solidFill>
                <a:schemeClr val="accent6"/>
              </a:solidFill>
              <a:prstDash val="solid"/>
            </a:ln>
            <a:scene3d>
              <a:camera prst="orthographicFront"/>
              <a:lightRig rig="threePt" dir="t"/>
            </a:scene3d>
            <a:sp3d>
              <a:bevelT w="114300" prst="artDeco"/>
            </a:sp3d>
          </p:spPr>
          <p:txBody>
            <a:bodyPr wrap="square" rtlCol="0">
              <a:spAutoFit/>
            </a:bodyPr>
            <a:lstStyle/>
            <a:p>
              <a:r>
                <a:rPr lang="bn-BD" sz="2700" b="1" dirty="0" smtClean="0">
                  <a:latin typeface="NikoshBAN" panose="02000000000000000000" pitchFamily="2" charset="0"/>
                  <a:cs typeface="NikoshBAN" panose="02000000000000000000" pitchFamily="2" charset="0"/>
                </a:rPr>
                <a:t>একটি দ্বিমাত্রিক ধারনা</a:t>
              </a:r>
              <a:endParaRPr lang="en-US" sz="2700" b="1" dirty="0">
                <a:latin typeface="NikoshBAN" panose="02000000000000000000" pitchFamily="2" charset="0"/>
                <a:cs typeface="NikoshBAN" panose="02000000000000000000" pitchFamily="2" charset="0"/>
              </a:endParaRPr>
            </a:p>
          </p:txBody>
        </p:sp>
      </p:grpSp>
      <p:grpSp>
        <p:nvGrpSpPr>
          <p:cNvPr id="20" name="Group 19"/>
          <p:cNvGrpSpPr/>
          <p:nvPr/>
        </p:nvGrpSpPr>
        <p:grpSpPr>
          <a:xfrm>
            <a:off x="4154887" y="4629131"/>
            <a:ext cx="3255367" cy="428918"/>
            <a:chOff x="654172" y="3090460"/>
            <a:chExt cx="4329649" cy="771645"/>
          </a:xfrm>
          <a:solidFill>
            <a:schemeClr val="accent6">
              <a:lumMod val="40000"/>
              <a:lumOff val="60000"/>
            </a:schemeClr>
          </a:solidFill>
        </p:grpSpPr>
        <p:sp>
          <p:nvSpPr>
            <p:cNvPr id="21" name="Oval 20"/>
            <p:cNvSpPr/>
            <p:nvPr/>
          </p:nvSpPr>
          <p:spPr>
            <a:xfrm>
              <a:off x="654172" y="3104829"/>
              <a:ext cx="492785" cy="757276"/>
            </a:xfrm>
            <a:prstGeom prst="ellipse">
              <a:avLst/>
            </a:prstGeom>
            <a:grpFill/>
            <a:ln w="76200">
              <a:solidFill>
                <a:schemeClr val="accent6"/>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dirty="0">
                  <a:solidFill>
                    <a:schemeClr val="tx1"/>
                  </a:solidFill>
                  <a:latin typeface="NikoshBAN" panose="02000000000000000000" pitchFamily="2" charset="0"/>
                  <a:cs typeface="NikoshBAN" panose="02000000000000000000" pitchFamily="2" charset="0"/>
                </a:rPr>
                <a:t>খ</a:t>
              </a:r>
              <a:endParaRPr lang="en-US" sz="2400" dirty="0">
                <a:solidFill>
                  <a:schemeClr val="tx1"/>
                </a:solidFill>
                <a:latin typeface="NikoshBAN" panose="02000000000000000000" pitchFamily="2" charset="0"/>
                <a:cs typeface="NikoshBAN" panose="02000000000000000000" pitchFamily="2" charset="0"/>
              </a:endParaRPr>
            </a:p>
          </p:txBody>
        </p:sp>
        <p:sp>
          <p:nvSpPr>
            <p:cNvPr id="22" name="TextBox 21"/>
            <p:cNvSpPr txBox="1"/>
            <p:nvPr/>
          </p:nvSpPr>
          <p:spPr>
            <a:xfrm>
              <a:off x="1423849" y="3090460"/>
              <a:ext cx="3559972" cy="719818"/>
            </a:xfrm>
            <a:prstGeom prst="rect">
              <a:avLst/>
            </a:prstGeom>
            <a:grpFill/>
            <a:ln w="76200">
              <a:solidFill>
                <a:schemeClr val="accent6"/>
              </a:solidFill>
              <a:prstDash val="solid"/>
            </a:ln>
            <a:scene3d>
              <a:camera prst="orthographicFront"/>
              <a:lightRig rig="threePt" dir="t"/>
            </a:scene3d>
            <a:sp3d>
              <a:bevelT w="114300" prst="artDeco"/>
            </a:sp3d>
          </p:spPr>
          <p:txBody>
            <a:bodyPr wrap="square" rtlCol="0">
              <a:spAutoFit/>
            </a:bodyPr>
            <a:lstStyle/>
            <a:p>
              <a:r>
                <a:rPr lang="bn-BD" sz="2000" dirty="0" smtClean="0"/>
                <a:t>একটি ত্রিমাত্রিক ধারনা </a:t>
              </a:r>
              <a:endParaRPr lang="en-US" sz="2000" dirty="0"/>
            </a:p>
          </p:txBody>
        </p:sp>
      </p:grpSp>
      <p:grpSp>
        <p:nvGrpSpPr>
          <p:cNvPr id="23" name="Group 22"/>
          <p:cNvGrpSpPr/>
          <p:nvPr/>
        </p:nvGrpSpPr>
        <p:grpSpPr>
          <a:xfrm>
            <a:off x="603506" y="5393486"/>
            <a:ext cx="3017107" cy="507831"/>
            <a:chOff x="167534" y="3124114"/>
            <a:chExt cx="4022809" cy="677108"/>
          </a:xfrm>
          <a:solidFill>
            <a:schemeClr val="accent6">
              <a:lumMod val="40000"/>
              <a:lumOff val="60000"/>
            </a:schemeClr>
          </a:solidFill>
        </p:grpSpPr>
        <p:sp>
          <p:nvSpPr>
            <p:cNvPr id="24" name="Oval 23"/>
            <p:cNvSpPr/>
            <p:nvPr/>
          </p:nvSpPr>
          <p:spPr>
            <a:xfrm>
              <a:off x="167534" y="3150913"/>
              <a:ext cx="514086" cy="492011"/>
            </a:xfrm>
            <a:prstGeom prst="ellipse">
              <a:avLst/>
            </a:prstGeom>
            <a:grpFill/>
            <a:ln w="76200">
              <a:solidFill>
                <a:schemeClr val="accent6"/>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dirty="0">
                  <a:solidFill>
                    <a:schemeClr val="tx1"/>
                  </a:solidFill>
                  <a:latin typeface="NikoshBAN" panose="02000000000000000000" pitchFamily="2" charset="0"/>
                  <a:cs typeface="NikoshBAN" panose="02000000000000000000" pitchFamily="2" charset="0"/>
                </a:rPr>
                <a:t>গ</a:t>
              </a:r>
              <a:endParaRPr lang="en-US" sz="2400" dirty="0">
                <a:solidFill>
                  <a:schemeClr val="tx1"/>
                </a:solidFill>
                <a:latin typeface="NikoshBAN" panose="02000000000000000000" pitchFamily="2" charset="0"/>
                <a:cs typeface="NikoshBAN" panose="02000000000000000000" pitchFamily="2" charset="0"/>
              </a:endParaRPr>
            </a:p>
          </p:txBody>
        </p:sp>
        <p:sp>
          <p:nvSpPr>
            <p:cNvPr id="25" name="TextBox 24"/>
            <p:cNvSpPr txBox="1"/>
            <p:nvPr/>
          </p:nvSpPr>
          <p:spPr>
            <a:xfrm>
              <a:off x="1018756" y="3124114"/>
              <a:ext cx="3171587" cy="677108"/>
            </a:xfrm>
            <a:prstGeom prst="rect">
              <a:avLst/>
            </a:prstGeom>
            <a:grpFill/>
            <a:ln w="76200">
              <a:solidFill>
                <a:schemeClr val="accent6"/>
              </a:solidFill>
              <a:prstDash val="solid"/>
            </a:ln>
            <a:scene3d>
              <a:camera prst="orthographicFront"/>
              <a:lightRig rig="threePt" dir="t"/>
            </a:scene3d>
            <a:sp3d>
              <a:bevelT w="114300" prst="artDeco"/>
            </a:sp3d>
          </p:spPr>
          <p:txBody>
            <a:bodyPr wrap="square" rtlCol="0">
              <a:spAutoFit/>
            </a:bodyPr>
            <a:lstStyle/>
            <a:p>
              <a:r>
                <a:rPr lang="bn-BD" sz="2700" b="1" dirty="0" smtClean="0">
                  <a:latin typeface="NikoshBAN" panose="02000000000000000000" pitchFamily="2" charset="0"/>
                  <a:cs typeface="NikoshBAN" panose="02000000000000000000" pitchFamily="2" charset="0"/>
                </a:rPr>
                <a:t>সংখ্যা তাত্বিক ধারনা</a:t>
              </a:r>
              <a:endParaRPr lang="en-US" sz="2700" b="1" dirty="0">
                <a:latin typeface="NikoshBAN" panose="02000000000000000000" pitchFamily="2" charset="0"/>
                <a:cs typeface="NikoshBAN" panose="02000000000000000000" pitchFamily="2" charset="0"/>
              </a:endParaRPr>
            </a:p>
          </p:txBody>
        </p:sp>
      </p:grpSp>
      <p:grpSp>
        <p:nvGrpSpPr>
          <p:cNvPr id="26" name="Group 25"/>
          <p:cNvGrpSpPr/>
          <p:nvPr/>
        </p:nvGrpSpPr>
        <p:grpSpPr>
          <a:xfrm>
            <a:off x="4119538" y="5338201"/>
            <a:ext cx="3640439" cy="513516"/>
            <a:chOff x="302185" y="2936730"/>
            <a:chExt cx="4241717" cy="1275415"/>
          </a:xfrm>
          <a:solidFill>
            <a:schemeClr val="accent6">
              <a:lumMod val="40000"/>
              <a:lumOff val="60000"/>
            </a:schemeClr>
          </a:solidFill>
        </p:grpSpPr>
        <p:sp>
          <p:nvSpPr>
            <p:cNvPr id="27" name="Oval 26"/>
            <p:cNvSpPr/>
            <p:nvPr/>
          </p:nvSpPr>
          <p:spPr>
            <a:xfrm>
              <a:off x="302185" y="2936730"/>
              <a:ext cx="514086" cy="1245226"/>
            </a:xfrm>
            <a:prstGeom prst="ellipse">
              <a:avLst/>
            </a:prstGeom>
            <a:grpFill/>
            <a:ln w="76200">
              <a:solidFill>
                <a:schemeClr val="accent6"/>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dirty="0">
                  <a:solidFill>
                    <a:schemeClr val="tx1"/>
                  </a:solidFill>
                  <a:latin typeface="NikoshBAN" panose="02000000000000000000" pitchFamily="2" charset="0"/>
                  <a:cs typeface="NikoshBAN" panose="02000000000000000000" pitchFamily="2" charset="0"/>
                </a:rPr>
                <a:t>ঘ</a:t>
              </a:r>
              <a:endParaRPr lang="en-US" sz="2400" dirty="0">
                <a:solidFill>
                  <a:schemeClr val="tx1"/>
                </a:solidFill>
                <a:latin typeface="NikoshBAN" panose="02000000000000000000" pitchFamily="2" charset="0"/>
                <a:cs typeface="NikoshBAN" panose="02000000000000000000" pitchFamily="2" charset="0"/>
              </a:endParaRPr>
            </a:p>
          </p:txBody>
        </p:sp>
        <p:sp>
          <p:nvSpPr>
            <p:cNvPr id="28" name="TextBox 27"/>
            <p:cNvSpPr txBox="1"/>
            <p:nvPr/>
          </p:nvSpPr>
          <p:spPr>
            <a:xfrm>
              <a:off x="1017658" y="2950850"/>
              <a:ext cx="3526244" cy="1261295"/>
            </a:xfrm>
            <a:prstGeom prst="rect">
              <a:avLst/>
            </a:prstGeom>
            <a:grpFill/>
            <a:ln w="76200">
              <a:solidFill>
                <a:schemeClr val="accent6"/>
              </a:solidFill>
              <a:prstDash val="solid"/>
            </a:ln>
            <a:scene3d>
              <a:camera prst="orthographicFront"/>
              <a:lightRig rig="threePt" dir="t"/>
            </a:scene3d>
            <a:sp3d>
              <a:bevelT w="114300" prst="artDeco"/>
            </a:sp3d>
          </p:spPr>
          <p:txBody>
            <a:bodyPr wrap="square" rtlCol="0">
              <a:spAutoFit/>
            </a:bodyPr>
            <a:lstStyle/>
            <a:p>
              <a:r>
                <a:rPr lang="bn-BD" sz="2700" dirty="0" smtClean="0">
                  <a:latin typeface="NikoshBAN" panose="02000000000000000000" pitchFamily="2" charset="0"/>
                  <a:cs typeface="NikoshBAN" panose="02000000000000000000" pitchFamily="2" charset="0"/>
                </a:rPr>
                <a:t> </a:t>
              </a:r>
              <a:r>
                <a:rPr lang="bn-BD" sz="2700" b="1" dirty="0" smtClean="0">
                  <a:latin typeface="NikoshBAN" panose="02000000000000000000" pitchFamily="2" charset="0"/>
                  <a:cs typeface="NikoshBAN" panose="02000000000000000000" pitchFamily="2" charset="0"/>
                </a:rPr>
                <a:t>সবার জন্য খাদ্য সরবরাহ</a:t>
              </a:r>
              <a:endParaRPr lang="en-US" sz="2700" b="1" dirty="0">
                <a:latin typeface="NikoshBAN" panose="02000000000000000000" pitchFamily="2" charset="0"/>
                <a:cs typeface="NikoshBAN" panose="02000000000000000000" pitchFamily="2" charset="0"/>
              </a:endParaRPr>
            </a:p>
          </p:txBody>
        </p:sp>
      </p:grpSp>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31329" y="1371449"/>
            <a:ext cx="1371698" cy="1107711"/>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43065" y="1396015"/>
            <a:ext cx="1859962" cy="976073"/>
          </a:xfrm>
          <a:prstGeom prst="rect">
            <a:avLst/>
          </a:prstGeom>
        </p:spPr>
      </p:pic>
      <p:pic>
        <p:nvPicPr>
          <p:cNvPr id="31" name="Picture 3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18956" y="1366453"/>
            <a:ext cx="1384071" cy="1117703"/>
          </a:xfrm>
          <a:prstGeom prst="rect">
            <a:avLst/>
          </a:prstGeom>
        </p:spPr>
      </p:pic>
      <p:pic>
        <p:nvPicPr>
          <p:cNvPr id="32" name="Picture 3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31329" y="1264376"/>
            <a:ext cx="1371698" cy="1107711"/>
          </a:xfrm>
          <a:prstGeom prst="rect">
            <a:avLst/>
          </a:prstGeom>
        </p:spPr>
      </p:pic>
      <p:pic>
        <p:nvPicPr>
          <p:cNvPr id="3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759977" y="2484155"/>
            <a:ext cx="457200" cy="457200"/>
          </a:xfrm>
          <a:prstGeom prst="rect">
            <a:avLst/>
          </a:prstGeom>
        </p:spPr>
      </p:pic>
      <p:grpSp>
        <p:nvGrpSpPr>
          <p:cNvPr id="34" name="Group 33"/>
          <p:cNvGrpSpPr/>
          <p:nvPr/>
        </p:nvGrpSpPr>
        <p:grpSpPr>
          <a:xfrm>
            <a:off x="7722767" y="3808295"/>
            <a:ext cx="1444004" cy="1183823"/>
            <a:chOff x="9614238" y="3411605"/>
            <a:chExt cx="1925338" cy="1578430"/>
          </a:xfrm>
        </p:grpSpPr>
        <p:pic>
          <p:nvPicPr>
            <p:cNvPr id="35" name="Picture 34"/>
            <p:cNvPicPr>
              <a:picLocks noChangeAspect="1"/>
            </p:cNvPicPr>
            <p:nvPr/>
          </p:nvPicPr>
          <p:blipFill rotWithShape="1">
            <a:blip r:embed="rId16" cstate="print">
              <a:extLst>
                <a:ext uri="{28A0092B-C50C-407E-A947-70E740481C1C}">
                  <a14:useLocalDpi xmlns:a14="http://schemas.microsoft.com/office/drawing/2010/main" val="0"/>
                </a:ext>
              </a:extLst>
            </a:blip>
            <a:srcRect l="3656" t="4466" r="4117" b="6583"/>
            <a:stretch/>
          </p:blipFill>
          <p:spPr>
            <a:xfrm>
              <a:off x="9614238" y="3411605"/>
              <a:ext cx="1925338" cy="1578430"/>
            </a:xfrm>
            <a:prstGeom prst="rect">
              <a:avLst/>
            </a:prstGeom>
          </p:spPr>
        </p:pic>
        <p:sp>
          <p:nvSpPr>
            <p:cNvPr id="36" name="TextBox 35"/>
            <p:cNvSpPr txBox="1"/>
            <p:nvPr/>
          </p:nvSpPr>
          <p:spPr>
            <a:xfrm>
              <a:off x="10046493" y="4046195"/>
              <a:ext cx="530414" cy="400109"/>
            </a:xfrm>
            <a:prstGeom prst="rect">
              <a:avLst/>
            </a:prstGeom>
            <a:solidFill>
              <a:schemeClr val="tx1"/>
            </a:solidFill>
          </p:spPr>
          <p:txBody>
            <a:bodyPr wrap="square" rtlCol="0">
              <a:spAutoFit/>
            </a:bodyPr>
            <a:lstStyle/>
            <a:p>
              <a:endParaRPr lang="en-US" sz="1350" dirty="0"/>
            </a:p>
          </p:txBody>
        </p:sp>
        <p:sp>
          <p:nvSpPr>
            <p:cNvPr id="37" name="Moon 36"/>
            <p:cNvSpPr/>
            <p:nvPr/>
          </p:nvSpPr>
          <p:spPr>
            <a:xfrm rot="4053710">
              <a:off x="10272887" y="3958303"/>
              <a:ext cx="324304" cy="325211"/>
            </a:xfrm>
            <a:prstGeom prst="moon">
              <a:avLst>
                <a:gd name="adj" fmla="val 32255"/>
              </a:avLst>
            </a:prstGeom>
            <a:solidFill>
              <a:srgbClr val="51C7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38" name="Picture 37"/>
          <p:cNvPicPr>
            <a:picLocks noChangeAspect="1"/>
          </p:cNvPicPr>
          <p:nvPr/>
        </p:nvPicPr>
        <p:blipFill>
          <a:blip r:embed="rId17"/>
          <a:stretch>
            <a:fillRect/>
          </a:stretch>
        </p:blipFill>
        <p:spPr>
          <a:xfrm>
            <a:off x="7666384" y="3827103"/>
            <a:ext cx="1444877" cy="1184251"/>
          </a:xfrm>
          <a:prstGeom prst="rect">
            <a:avLst/>
          </a:prstGeom>
        </p:spPr>
      </p:pic>
      <p:pic>
        <p:nvPicPr>
          <p:cNvPr id="39" name="Picture 38"/>
          <p:cNvPicPr>
            <a:picLocks noChangeAspect="1"/>
          </p:cNvPicPr>
          <p:nvPr/>
        </p:nvPicPr>
        <p:blipFill>
          <a:blip r:embed="rId17"/>
          <a:stretch>
            <a:fillRect/>
          </a:stretch>
        </p:blipFill>
        <p:spPr>
          <a:xfrm>
            <a:off x="7667258" y="3854957"/>
            <a:ext cx="1444877" cy="1184251"/>
          </a:xfrm>
          <a:prstGeom prst="rect">
            <a:avLst/>
          </a:prstGeom>
        </p:spPr>
      </p:pic>
      <p:pic>
        <p:nvPicPr>
          <p:cNvPr id="40" name="Picture 3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667258" y="3849961"/>
            <a:ext cx="1499513" cy="1499513"/>
          </a:xfrm>
          <a:prstGeom prst="rect">
            <a:avLst/>
          </a:prstGeom>
        </p:spPr>
      </p:pic>
      <p:pic>
        <p:nvPicPr>
          <p:cNvPr id="41"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7580901" y="5282180"/>
            <a:ext cx="457200" cy="457200"/>
          </a:xfrm>
          <a:prstGeom prst="rect">
            <a:avLst/>
          </a:prstGeom>
        </p:spPr>
      </p:pic>
      <p:sp>
        <p:nvSpPr>
          <p:cNvPr id="42" name="TextBox 41"/>
          <p:cNvSpPr txBox="1"/>
          <p:nvPr/>
        </p:nvSpPr>
        <p:spPr>
          <a:xfrm>
            <a:off x="184290" y="152400"/>
            <a:ext cx="281009" cy="369332"/>
          </a:xfrm>
          <a:prstGeom prst="rect">
            <a:avLst/>
          </a:prstGeom>
          <a:noFill/>
        </p:spPr>
        <p:txBody>
          <a:bodyPr wrap="square" rtlCol="0">
            <a:spAutoFit/>
          </a:bodyPr>
          <a:lstStyle/>
          <a:p>
            <a:r>
              <a:rPr lang="bn-BD" dirty="0" smtClean="0"/>
              <a:t>৫</a:t>
            </a:r>
            <a:endParaRPr lang="en-US" dirty="0"/>
          </a:p>
        </p:txBody>
      </p:sp>
    </p:spTree>
    <p:extLst>
      <p:ext uri="{BB962C8B-B14F-4D97-AF65-F5344CB8AC3E}">
        <p14:creationId xmlns:p14="http://schemas.microsoft.com/office/powerpoint/2010/main" val="33315989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6" presetClass="entr" presetSubtype="16" repeatCount="300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1000"/>
                                        <p:tgtEl>
                                          <p:spTgt spid="31"/>
                                        </p:tgtEl>
                                      </p:cBhvr>
                                    </p:animEffect>
                                  </p:childTnLst>
                                  <p:subTnLst>
                                    <p:set>
                                      <p:cBhvr override="childStyle">
                                        <p:cTn dur="1" fill="hold" display="0" masterRel="sameClick" afterEffect="1">
                                          <p:stCondLst>
                                            <p:cond evt="end" delay="0">
                                              <p:tn val="5"/>
                                            </p:cond>
                                          </p:stCondLst>
                                        </p:cTn>
                                        <p:tgtEl>
                                          <p:spTgt spid="31"/>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8" presetClass="entr" presetSubtype="16" repeatCount="300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diamond(in)">
                                      <p:cBhvr>
                                        <p:cTn id="13" dur="1000"/>
                                        <p:tgtEl>
                                          <p:spTgt spid="29"/>
                                        </p:tgtEl>
                                      </p:cBhvr>
                                    </p:animEffect>
                                  </p:childTnLst>
                                  <p:subTnLst>
                                    <p:set>
                                      <p:cBhvr override="childStyle">
                                        <p:cTn dur="1" fill="hold" display="0" masterRel="sameClick" afterEffect="1">
                                          <p:stCondLst>
                                            <p:cond evt="end" delay="0">
                                              <p:tn val="11"/>
                                            </p:cond>
                                          </p:stCondLst>
                                        </p:cTn>
                                        <p:tgtEl>
                                          <p:spTgt spid="29"/>
                                        </p:tgtEl>
                                        <p:attrNameLst>
                                          <p:attrName>style.visibility</p:attrName>
                                        </p:attrNameLst>
                                      </p:cBhvr>
                                      <p:to>
                                        <p:strVal val="hidden"/>
                                      </p:to>
                                    </p:set>
                                    <p:audio>
                                      <p:cMediaNode>
                                        <p:cTn display="0" masterRel="sameClick">
                                          <p:stCondLst>
                                            <p:cond evt="begin" delay="0">
                                              <p:tn val="11"/>
                                            </p:cond>
                                          </p:stCondLst>
                                          <p:endCondLst>
                                            <p:cond evt="onStopAudio" delay="0">
                                              <p:tgtEl>
                                                <p:sldTgt/>
                                              </p:tgtEl>
                                            </p:cond>
                                          </p:endCondLst>
                                        </p:cTn>
                                        <p:tgtEl>
                                          <p:sndTgt r:embed="rId8" name="bomb.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6" presetClass="entr" presetSubtype="32" repeatCount="300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circle(out)">
                                      <p:cBhvr>
                                        <p:cTn id="19" dur="1000"/>
                                        <p:tgtEl>
                                          <p:spTgt spid="32"/>
                                        </p:tgtEl>
                                      </p:cBhvr>
                                    </p:animEffect>
                                  </p:childTnLst>
                                  <p:subTnLst>
                                    <p:set>
                                      <p:cBhvr override="childStyle">
                                        <p:cTn dur="1" fill="hold" display="0" masterRel="sameClick" afterEffect="1">
                                          <p:stCondLst>
                                            <p:cond evt="end" delay="0">
                                              <p:tn val="17"/>
                                            </p:cond>
                                          </p:stCondLst>
                                        </p:cTn>
                                        <p:tgtEl>
                                          <p:spTgt spid="32"/>
                                        </p:tgtEl>
                                        <p:attrNameLst>
                                          <p:attrName>style.visibility</p:attrName>
                                        </p:attrNameLst>
                                      </p:cBhvr>
                                      <p:to>
                                        <p:strVal val="hidden"/>
                                      </p:to>
                                    </p:set>
                                    <p:audio>
                                      <p:cMediaNode>
                                        <p:cTn display="0" masterRel="sameClick">
                                          <p:stCondLst>
                                            <p:cond evt="begin" delay="0">
                                              <p:tn val="17"/>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23" presetClass="entr" presetSubtype="36" repeatCount="200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strVal val="(6*min(max(#ppt_w*#ppt_h,.3),1)-7.4)/-.7*#ppt_w"/>
                                          </p:val>
                                        </p:tav>
                                        <p:tav tm="100000">
                                          <p:val>
                                            <p:strVal val="#ppt_w"/>
                                          </p:val>
                                        </p:tav>
                                      </p:tavLst>
                                    </p:anim>
                                    <p:anim calcmode="lin" valueType="num">
                                      <p:cBhvr>
                                        <p:cTn id="26" dur="1000" fill="hold"/>
                                        <p:tgtEl>
                                          <p:spTgt spid="30"/>
                                        </p:tgtEl>
                                        <p:attrNameLst>
                                          <p:attrName>ppt_h</p:attrName>
                                        </p:attrNameLst>
                                      </p:cBhvr>
                                      <p:tavLst>
                                        <p:tav tm="0">
                                          <p:val>
                                            <p:strVal val="(6*min(max(#ppt_w*#ppt_h,.3),1)-7.4)/-.7*#ppt_h"/>
                                          </p:val>
                                        </p:tav>
                                        <p:tav tm="100000">
                                          <p:val>
                                            <p:strVal val="#ppt_h"/>
                                          </p:val>
                                        </p:tav>
                                      </p:tavLst>
                                    </p:anim>
                                    <p:anim calcmode="lin" valueType="num">
                                      <p:cBhvr>
                                        <p:cTn id="27" dur="1000" fill="hold"/>
                                        <p:tgtEl>
                                          <p:spTgt spid="30"/>
                                        </p:tgtEl>
                                        <p:attrNameLst>
                                          <p:attrName>ppt_x</p:attrName>
                                        </p:attrNameLst>
                                      </p:cBhvr>
                                      <p:tavLst>
                                        <p:tav tm="0">
                                          <p:val>
                                            <p:fltVal val="0.5"/>
                                          </p:val>
                                        </p:tav>
                                        <p:tav tm="100000">
                                          <p:val>
                                            <p:strVal val="#ppt_x"/>
                                          </p:val>
                                        </p:tav>
                                      </p:tavLst>
                                    </p:anim>
                                    <p:anim calcmode="lin" valueType="num">
                                      <p:cBhvr>
                                        <p:cTn id="28" dur="1000" fill="hold"/>
                                        <p:tgtEl>
                                          <p:spTgt spid="30"/>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9" name="applause.wav"/>
                                        </p:tgtEl>
                                      </p:cMediaNode>
                                    </p:audio>
                                  </p:subTnLst>
                                </p:cTn>
                              </p:par>
                              <p:par>
                                <p:cTn id="29" presetID="1" presetClass="mediacall" presetSubtype="0" fill="hold" nodeType="withEffect">
                                  <p:stCondLst>
                                    <p:cond delay="0"/>
                                  </p:stCondLst>
                                  <p:childTnLst>
                                    <p:cmd type="call" cmd="playFrom(0.0)">
                                      <p:cBhvr>
                                        <p:cTn id="30" dur="4857" fill="hold"/>
                                        <p:tgtEl>
                                          <p:spTgt spid="33"/>
                                        </p:tgtEl>
                                      </p:cBhvr>
                                    </p:cmd>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7"/>
                    </p:tgtEl>
                  </p:cond>
                </p:stCondLst>
                <p:endSync evt="end" delay="0">
                  <p:rtn val="all"/>
                </p:endSync>
                <p:childTnLst>
                  <p:par>
                    <p:cTn id="32" fill="hold">
                      <p:stCondLst>
                        <p:cond delay="0"/>
                      </p:stCondLst>
                      <p:childTnLst>
                        <p:par>
                          <p:cTn id="33" fill="hold">
                            <p:stCondLst>
                              <p:cond delay="0"/>
                            </p:stCondLst>
                            <p:childTnLst>
                              <p:par>
                                <p:cTn id="34" presetID="6" presetClass="entr" presetSubtype="16" repeatCount="3000" fill="hold"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circle(in)">
                                      <p:cBhvr>
                                        <p:cTn id="36" dur="1000"/>
                                        <p:tgtEl>
                                          <p:spTgt spid="38"/>
                                        </p:tgtEl>
                                      </p:cBhvr>
                                    </p:animEffect>
                                  </p:childTnLst>
                                  <p:subTnLst>
                                    <p:set>
                                      <p:cBhvr override="childStyle">
                                        <p:cTn dur="1" fill="hold" display="0" masterRel="sameClick" afterEffect="1">
                                          <p:stCondLst>
                                            <p:cond evt="end" delay="0">
                                              <p:tn val="34"/>
                                            </p:cond>
                                          </p:stCondLst>
                                        </p:cTn>
                                        <p:tgtEl>
                                          <p:spTgt spid="38"/>
                                        </p:tgtEl>
                                        <p:attrNameLst>
                                          <p:attrName>style.visibility</p:attrName>
                                        </p:attrNameLst>
                                      </p:cBhvr>
                                      <p:to>
                                        <p:strVal val="hidden"/>
                                      </p:to>
                                    </p:set>
                                    <p:audio>
                                      <p:cMediaNode>
                                        <p:cTn display="0" masterRel="sameClick">
                                          <p:stCondLst>
                                            <p:cond evt="begin" delay="0">
                                              <p:tn val="34"/>
                                            </p:cond>
                                          </p:stCondLst>
                                          <p:endCondLst>
                                            <p:cond evt="onStopAudio" delay="0">
                                              <p:tgtEl>
                                                <p:sldTgt/>
                                              </p:tgtEl>
                                            </p:cond>
                                          </p:endCondLst>
                                        </p:cTn>
                                        <p:tgtEl>
                                          <p:sndTgt r:embed="rId10" name="laser.wav"/>
                                        </p:tgtEl>
                                      </p:cMediaNode>
                                    </p:audio>
                                  </p:subTnLst>
                                </p:cTn>
                              </p:par>
                            </p:childTnLst>
                          </p:cTn>
                        </p:par>
                      </p:childTnLst>
                    </p:cTn>
                  </p:par>
                </p:childTnLst>
              </p:cTn>
              <p:nextCondLst>
                <p:cond evt="onClick" delay="0">
                  <p:tgtEl>
                    <p:spTgt spid="17"/>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8" presetClass="entr" presetSubtype="16" repeatCount="3000"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diamond(in)">
                                      <p:cBhvr>
                                        <p:cTn id="42" dur="1000"/>
                                        <p:tgtEl>
                                          <p:spTgt spid="34"/>
                                        </p:tgtEl>
                                      </p:cBhvr>
                                    </p:animEffect>
                                  </p:childTnLst>
                                  <p:subTnLst>
                                    <p:set>
                                      <p:cBhvr override="childStyle">
                                        <p:cTn dur="1" fill="hold" display="0" masterRel="sameClick" afterEffect="1">
                                          <p:stCondLst>
                                            <p:cond evt="end" delay="0">
                                              <p:tn val="40"/>
                                            </p:cond>
                                          </p:stCondLst>
                                        </p:cTn>
                                        <p:tgtEl>
                                          <p:spTgt spid="34"/>
                                        </p:tgtEl>
                                        <p:attrNameLst>
                                          <p:attrName>style.visibility</p:attrName>
                                        </p:attrNameLst>
                                      </p:cBhvr>
                                      <p:to>
                                        <p:strVal val="hidden"/>
                                      </p:to>
                                    </p:set>
                                    <p:audio>
                                      <p:cMediaNode>
                                        <p:cTn display="0" masterRel="sameClick">
                                          <p:stCondLst>
                                            <p:cond evt="begin" delay="0">
                                              <p:tn val="40"/>
                                            </p:cond>
                                          </p:stCondLst>
                                          <p:endCondLst>
                                            <p:cond evt="onStopAudio" delay="0">
                                              <p:tgtEl>
                                                <p:sldTgt/>
                                              </p:tgtEl>
                                            </p:cond>
                                          </p:endCondLst>
                                        </p:cTn>
                                        <p:tgtEl>
                                          <p:sndTgt r:embed="rId11" name="voltage.wav"/>
                                        </p:tgtEl>
                                      </p:cMediaNode>
                                    </p:audio>
                                  </p:subTnLst>
                                </p:cTn>
                              </p:par>
                            </p:childTnLst>
                          </p:cTn>
                        </p:par>
                      </p:childTnLst>
                    </p:cTn>
                  </p:par>
                </p:childTnLst>
              </p:cTn>
              <p:nextCondLst>
                <p:cond evt="onClick" delay="0">
                  <p:tgtEl>
                    <p:spTgt spid="23"/>
                  </p:tgtEl>
                </p:cond>
              </p:nextCondLst>
            </p:seq>
            <p:seq concurrent="1" nextAc="seek">
              <p:cTn id="43" restart="whenNotActive" fill="hold" evtFilter="cancelBubble" nodeType="interactiveSeq">
                <p:stCondLst>
                  <p:cond evt="onClick" delay="0">
                    <p:tgtEl>
                      <p:spTgt spid="26"/>
                    </p:tgtEl>
                  </p:cond>
                </p:stCondLst>
                <p:endSync evt="end" delay="0">
                  <p:rtn val="all"/>
                </p:endSync>
                <p:childTnLst>
                  <p:par>
                    <p:cTn id="44" fill="hold">
                      <p:stCondLst>
                        <p:cond delay="0"/>
                      </p:stCondLst>
                      <p:childTnLst>
                        <p:par>
                          <p:cTn id="45" fill="hold">
                            <p:stCondLst>
                              <p:cond delay="0"/>
                            </p:stCondLst>
                            <p:childTnLst>
                              <p:par>
                                <p:cTn id="46" presetID="6" presetClass="entr" presetSubtype="32" fill="hold"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circle(out)">
                                      <p:cBhvr>
                                        <p:cTn id="48" dur="1000"/>
                                        <p:tgtEl>
                                          <p:spTgt spid="39"/>
                                        </p:tgtEl>
                                      </p:cBhvr>
                                    </p:animEffect>
                                  </p:childTnLst>
                                  <p:subTnLst>
                                    <p:set>
                                      <p:cBhvr override="childStyle">
                                        <p:cTn dur="1" fill="hold" display="0" masterRel="sameClick" afterEffect="1">
                                          <p:stCondLst>
                                            <p:cond evt="end" delay="0">
                                              <p:tn val="46"/>
                                            </p:cond>
                                          </p:stCondLst>
                                        </p:cTn>
                                        <p:tgtEl>
                                          <p:spTgt spid="39"/>
                                        </p:tgtEl>
                                        <p:attrNameLst>
                                          <p:attrName>style.visibility</p:attrName>
                                        </p:attrNameLst>
                                      </p:cBhvr>
                                      <p:to>
                                        <p:strVal val="hidden"/>
                                      </p:to>
                                    </p:set>
                                    <p:audio>
                                      <p:cMediaNode>
                                        <p:cTn display="0" masterRel="sameClick">
                                          <p:stCondLst>
                                            <p:cond evt="begin" delay="0">
                                              <p:tn val="46"/>
                                            </p:cond>
                                          </p:stCondLst>
                                          <p:endCondLst>
                                            <p:cond evt="onStopAudio" delay="0">
                                              <p:tgtEl>
                                                <p:sldTgt/>
                                              </p:tgtEl>
                                            </p:cond>
                                          </p:endCondLst>
                                        </p:cTn>
                                        <p:tgtEl>
                                          <p:sndTgt r:embed="rId12" name="suction.wav"/>
                                        </p:tgtEl>
                                      </p:cMediaNode>
                                    </p:audio>
                                  </p:sub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22" presetClass="entr" presetSubtype="4" repeatCount="2000" fill="hold"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down)">
                                      <p:cBhvr>
                                        <p:cTn id="54" dur="1000"/>
                                        <p:tgtEl>
                                          <p:spTgt spid="40"/>
                                        </p:tgtEl>
                                      </p:cBhvr>
                                    </p:animEffect>
                                  </p:childTnLst>
                                  <p:subTnLst>
                                    <p:audio>
                                      <p:cMediaNode>
                                        <p:cTn display="0" masterRel="sameClick">
                                          <p:stCondLst>
                                            <p:cond evt="begin" delay="0">
                                              <p:tn val="52"/>
                                            </p:cond>
                                          </p:stCondLst>
                                          <p:endCondLst>
                                            <p:cond evt="onStopAudio" delay="0">
                                              <p:tgtEl>
                                                <p:sldTgt/>
                                              </p:tgtEl>
                                            </p:cond>
                                          </p:endCondLst>
                                        </p:cTn>
                                        <p:tgtEl>
                                          <p:sndTgt r:embed="rId9" name="applause.wav"/>
                                        </p:tgtEl>
                                      </p:cMediaNode>
                                    </p:audio>
                                  </p:subTnLst>
                                </p:cTn>
                              </p:par>
                              <p:par>
                                <p:cTn id="55" presetID="1" presetClass="mediacall" presetSubtype="0" fill="hold" nodeType="withEffect">
                                  <p:stCondLst>
                                    <p:cond delay="0"/>
                                  </p:stCondLst>
                                  <p:childTnLst>
                                    <p:cmd type="call" cmd="playFrom(0.0)">
                                      <p:cBhvr>
                                        <p:cTn id="56" dur="6273" fill="hold"/>
                                        <p:tgtEl>
                                          <p:spTgt spid="41"/>
                                        </p:tgtEl>
                                      </p:cBhvr>
                                    </p:cmd>
                                  </p:childTnLst>
                                </p:cTn>
                              </p:par>
                            </p:childTnLst>
                          </p:cTn>
                        </p:par>
                      </p:childTnLst>
                    </p:cTn>
                  </p:par>
                </p:childTnLst>
              </p:cTn>
              <p:nextCondLst>
                <p:cond evt="onClick" delay="0">
                  <p:tgtEl>
                    <p:spTgt spid="20"/>
                  </p:tgtEl>
                </p:cond>
              </p:nextCondLst>
            </p:seq>
            <p:audio>
              <p:cMediaNode vol="80000">
                <p:cTn id="57" repeatCount="2000" fill="hold" display="0">
                  <p:stCondLst>
                    <p:cond delay="indefinite"/>
                  </p:stCondLst>
                  <p:endCondLst>
                    <p:cond evt="onStopAudio" delay="0">
                      <p:tgtEl>
                        <p:sldTgt/>
                      </p:tgtEl>
                    </p:cond>
                  </p:endCondLst>
                </p:cTn>
                <p:tgtEl>
                  <p:spTgt spid="33"/>
                </p:tgtEl>
              </p:cMediaNode>
            </p:audio>
            <p:audio>
              <p:cMediaNode vol="80000">
                <p:cTn id="58" repeatCount="2000" fill="hold" display="0">
                  <p:stCondLst>
                    <p:cond delay="indefinite"/>
                  </p:stCondLst>
                  <p:endCondLst>
                    <p:cond evt="onStopAudio" delay="0">
                      <p:tgtEl>
                        <p:sldTgt/>
                      </p:tgtEl>
                    </p:cond>
                  </p:endCondLst>
                </p:cTn>
                <p:tgtEl>
                  <p:spTgt spid="4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29017" y="1435416"/>
            <a:ext cx="2371162" cy="415498"/>
          </a:xfrm>
          <a:prstGeom prst="rect">
            <a:avLst/>
          </a:prstGeom>
        </p:spPr>
        <p:txBody>
          <a:bodyPr wrap="none">
            <a:spAutoFit/>
          </a:bodyPr>
          <a:lstStyle/>
          <a:p>
            <a:r>
              <a:rPr lang="bn-IN" sz="2100" dirty="0">
                <a:latin typeface="NikoshBAN" panose="02000000000000000000" pitchFamily="2" charset="0"/>
                <a:cs typeface="NikoshBAN" panose="02000000000000000000" pitchFamily="2" charset="0"/>
              </a:rPr>
              <a:t>(অপসনে ক্লিক করতে হবে)</a:t>
            </a:r>
            <a:endParaRPr lang="en-US" sz="2100" dirty="0">
              <a:latin typeface="NikoshBAN" panose="02000000000000000000" pitchFamily="2" charset="0"/>
              <a:cs typeface="NikoshBAN" panose="02000000000000000000" pitchFamily="2" charset="0"/>
            </a:endParaRPr>
          </a:p>
        </p:txBody>
      </p:sp>
      <p:sp>
        <p:nvSpPr>
          <p:cNvPr id="4" name="TextBox 3"/>
          <p:cNvSpPr txBox="1"/>
          <p:nvPr/>
        </p:nvSpPr>
        <p:spPr>
          <a:xfrm>
            <a:off x="491320" y="1972955"/>
            <a:ext cx="8239835" cy="923330"/>
          </a:xfrm>
          <a:prstGeom prst="rect">
            <a:avLst/>
          </a:prstGeom>
          <a:noFill/>
        </p:spPr>
        <p:txBody>
          <a:bodyPr wrap="square" rtlCol="0">
            <a:spAutoFit/>
          </a:bodyPr>
          <a:lstStyle/>
          <a:p>
            <a:r>
              <a:rPr lang="bn-IN" sz="2700" dirty="0" smtClean="0">
                <a:latin typeface="NikoshBAN" panose="02000000000000000000" pitchFamily="2" charset="0"/>
                <a:cs typeface="NikoshBAN" panose="02000000000000000000" pitchFamily="2" charset="0"/>
              </a:rPr>
              <a:t>১</a:t>
            </a:r>
            <a:r>
              <a:rPr lang="bn-BD" sz="2700" dirty="0">
                <a:latin typeface="NikoshBAN" panose="02000000000000000000" pitchFamily="2" charset="0"/>
                <a:cs typeface="NikoshBAN" panose="02000000000000000000" pitchFamily="2" charset="0"/>
              </a:rPr>
              <a:t>৪</a:t>
            </a:r>
            <a:r>
              <a:rPr lang="bn-IN" sz="2700" dirty="0" smtClean="0">
                <a:latin typeface="NikoshBAN" panose="02000000000000000000" pitchFamily="2" charset="0"/>
                <a:cs typeface="NikoshBAN" panose="02000000000000000000" pitchFamily="2" charset="0"/>
              </a:rPr>
              <a:t>। </a:t>
            </a:r>
            <a:r>
              <a:rPr lang="bn-BD" sz="2700" dirty="0" smtClean="0">
                <a:latin typeface="NikoshBAN" panose="02000000000000000000" pitchFamily="2" charset="0"/>
                <a:cs typeface="NikoshBAN" panose="02000000000000000000" pitchFamily="2" charset="0"/>
              </a:rPr>
              <a:t>হাম্বুল মিয়া তার উৎপাদিত লিচুতে ফরমালিন ব্যবহার করে খাদ্যের কোন দিকটি বিনষ্ট করেছেন ।</a:t>
            </a:r>
            <a:r>
              <a:rPr lang="bn-IN" sz="2700" dirty="0" smtClean="0">
                <a:latin typeface="NikoshBAN" panose="02000000000000000000" pitchFamily="2" charset="0"/>
                <a:cs typeface="NikoshBAN" panose="02000000000000000000" pitchFamily="2" charset="0"/>
              </a:rPr>
              <a:t>?</a:t>
            </a:r>
            <a:endParaRPr lang="en-US" sz="2700" dirty="0">
              <a:latin typeface="NikoshBAN" panose="02000000000000000000" pitchFamily="2" charset="0"/>
              <a:cs typeface="NikoshBAN" panose="02000000000000000000" pitchFamily="2" charset="0"/>
            </a:endParaRPr>
          </a:p>
        </p:txBody>
      </p:sp>
      <p:sp>
        <p:nvSpPr>
          <p:cNvPr id="5" name="Rectangle 4"/>
          <p:cNvSpPr/>
          <p:nvPr/>
        </p:nvSpPr>
        <p:spPr>
          <a:xfrm>
            <a:off x="107679" y="2885277"/>
            <a:ext cx="1832212" cy="450376"/>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700" dirty="0">
                <a:solidFill>
                  <a:schemeClr val="tx1"/>
                </a:solidFill>
                <a:latin typeface="NikoshBAN" panose="02000000000000000000" pitchFamily="2" charset="0"/>
                <a:cs typeface="NikoshBAN" panose="02000000000000000000" pitchFamily="2" charset="0"/>
              </a:rPr>
              <a:t>(ক) </a:t>
            </a:r>
            <a:r>
              <a:rPr lang="bn-BD" sz="2700" dirty="0" smtClean="0">
                <a:solidFill>
                  <a:schemeClr val="tx1"/>
                </a:solidFill>
                <a:latin typeface="NikoshBAN" panose="02000000000000000000" pitchFamily="2" charset="0"/>
                <a:cs typeface="NikoshBAN" panose="02000000000000000000" pitchFamily="2" charset="0"/>
              </a:rPr>
              <a:t>সৌন্দর্য</a:t>
            </a:r>
            <a:endParaRPr lang="en-US" sz="2700" dirty="0">
              <a:solidFill>
                <a:schemeClr val="tx1"/>
              </a:solidFill>
              <a:latin typeface="NikoshBAN" panose="02000000000000000000" pitchFamily="2" charset="0"/>
              <a:cs typeface="NikoshBAN" panose="02000000000000000000" pitchFamily="2" charset="0"/>
            </a:endParaRPr>
          </a:p>
        </p:txBody>
      </p:sp>
      <p:sp>
        <p:nvSpPr>
          <p:cNvPr id="8" name="Rectangle 7"/>
          <p:cNvSpPr/>
          <p:nvPr/>
        </p:nvSpPr>
        <p:spPr>
          <a:xfrm>
            <a:off x="2240175" y="2950668"/>
            <a:ext cx="1965278" cy="4503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700" dirty="0">
                <a:solidFill>
                  <a:schemeClr val="tx1"/>
                </a:solidFill>
                <a:latin typeface="NikoshBAN" panose="02000000000000000000" pitchFamily="2" charset="0"/>
                <a:cs typeface="NikoshBAN" panose="02000000000000000000" pitchFamily="2" charset="0"/>
              </a:rPr>
              <a:t>(</a:t>
            </a:r>
            <a:r>
              <a:rPr lang="bn-IN" sz="2700" dirty="0" smtClean="0">
                <a:solidFill>
                  <a:schemeClr val="tx1"/>
                </a:solidFill>
                <a:latin typeface="NikoshBAN" panose="02000000000000000000" pitchFamily="2" charset="0"/>
                <a:cs typeface="NikoshBAN" panose="02000000000000000000" pitchFamily="2" charset="0"/>
              </a:rPr>
              <a:t>খ)</a:t>
            </a:r>
            <a:r>
              <a:rPr lang="bn-BD" sz="2700" dirty="0" smtClean="0">
                <a:solidFill>
                  <a:schemeClr val="tx1"/>
                </a:solidFill>
                <a:latin typeface="NikoshBAN" panose="02000000000000000000" pitchFamily="2" charset="0"/>
                <a:cs typeface="NikoshBAN" panose="02000000000000000000" pitchFamily="2" charset="0"/>
              </a:rPr>
              <a:t>নিরাপত্তা</a:t>
            </a:r>
            <a:r>
              <a:rPr lang="bn-IN" sz="2700" dirty="0" smtClean="0">
                <a:solidFill>
                  <a:schemeClr val="tx1"/>
                </a:solidFill>
                <a:latin typeface="NikoshBAN" panose="02000000000000000000" pitchFamily="2" charset="0"/>
                <a:cs typeface="NikoshBAN" panose="02000000000000000000" pitchFamily="2" charset="0"/>
              </a:rPr>
              <a:t> </a:t>
            </a:r>
            <a:endParaRPr lang="en-US" sz="2700" dirty="0">
              <a:solidFill>
                <a:schemeClr val="tx1"/>
              </a:solidFill>
              <a:latin typeface="NikoshBAN" panose="02000000000000000000" pitchFamily="2" charset="0"/>
              <a:cs typeface="NikoshBAN" panose="02000000000000000000" pitchFamily="2" charset="0"/>
            </a:endParaRPr>
          </a:p>
        </p:txBody>
      </p:sp>
      <p:sp>
        <p:nvSpPr>
          <p:cNvPr id="10" name="Rectangle 9"/>
          <p:cNvSpPr/>
          <p:nvPr/>
        </p:nvSpPr>
        <p:spPr>
          <a:xfrm>
            <a:off x="6719168" y="2874963"/>
            <a:ext cx="2036826" cy="4503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700" dirty="0">
                <a:solidFill>
                  <a:schemeClr val="tx1"/>
                </a:solidFill>
                <a:latin typeface="NikoshBAN" panose="02000000000000000000" pitchFamily="2" charset="0"/>
                <a:cs typeface="NikoshBAN" panose="02000000000000000000" pitchFamily="2" charset="0"/>
              </a:rPr>
              <a:t>(ঘ) </a:t>
            </a:r>
            <a:r>
              <a:rPr lang="bn-BD" sz="2700" dirty="0" smtClean="0">
                <a:solidFill>
                  <a:schemeClr val="tx1"/>
                </a:solidFill>
                <a:latin typeface="NikoshBAN" panose="02000000000000000000" pitchFamily="2" charset="0"/>
                <a:cs typeface="NikoshBAN" panose="02000000000000000000" pitchFamily="2" charset="0"/>
              </a:rPr>
              <a:t>স্থায়িত্ব</a:t>
            </a:r>
            <a:endParaRPr lang="en-US" sz="2700" dirty="0">
              <a:solidFill>
                <a:schemeClr val="tx1"/>
              </a:solidFill>
              <a:latin typeface="NikoshBAN" panose="02000000000000000000" pitchFamily="2" charset="0"/>
              <a:cs typeface="NikoshBAN" panose="02000000000000000000" pitchFamily="2" charset="0"/>
            </a:endParaRPr>
          </a:p>
        </p:txBody>
      </p:sp>
      <p:sp>
        <p:nvSpPr>
          <p:cNvPr id="11" name="Rectangle 10"/>
          <p:cNvSpPr/>
          <p:nvPr/>
        </p:nvSpPr>
        <p:spPr>
          <a:xfrm>
            <a:off x="4466539" y="2901819"/>
            <a:ext cx="2036929" cy="4503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700" dirty="0">
                <a:solidFill>
                  <a:schemeClr val="tx1"/>
                </a:solidFill>
                <a:latin typeface="NikoshBAN" panose="02000000000000000000" pitchFamily="2" charset="0"/>
                <a:cs typeface="NikoshBAN" panose="02000000000000000000" pitchFamily="2" charset="0"/>
              </a:rPr>
              <a:t>(গ) </a:t>
            </a:r>
            <a:r>
              <a:rPr lang="bn-BD" sz="2700" dirty="0" smtClean="0">
                <a:solidFill>
                  <a:schemeClr val="tx1"/>
                </a:solidFill>
                <a:latin typeface="NikoshBAN" panose="02000000000000000000" pitchFamily="2" charset="0"/>
                <a:cs typeface="NikoshBAN" panose="02000000000000000000" pitchFamily="2" charset="0"/>
              </a:rPr>
              <a:t>রং</a:t>
            </a:r>
            <a:endParaRPr lang="en-US" sz="2700" dirty="0">
              <a:solidFill>
                <a:schemeClr val="tx1"/>
              </a:solidFill>
              <a:latin typeface="NikoshBAN" panose="02000000000000000000" pitchFamily="2" charset="0"/>
              <a:cs typeface="NikoshBAN" panose="02000000000000000000" pitchFamily="2" charset="0"/>
            </a:endParaRPr>
          </a:p>
        </p:txBody>
      </p:sp>
      <p:pic>
        <p:nvPicPr>
          <p:cNvPr id="12" name="Picture 11"/>
          <p:cNvPicPr>
            <a:picLocks noChangeAspect="1"/>
          </p:cNvPicPr>
          <p:nvPr/>
        </p:nvPicPr>
        <p:blipFill>
          <a:blip r:embed="rId8"/>
          <a:stretch>
            <a:fillRect/>
          </a:stretch>
        </p:blipFill>
        <p:spPr>
          <a:xfrm>
            <a:off x="6998712" y="1007056"/>
            <a:ext cx="1806097" cy="1316850"/>
          </a:xfrm>
          <a:prstGeom prst="rect">
            <a:avLst/>
          </a:prstGeom>
        </p:spPr>
      </p:pic>
      <p:pic>
        <p:nvPicPr>
          <p:cNvPr id="14" name="Picture 13"/>
          <p:cNvPicPr>
            <a:picLocks noChangeAspect="1"/>
          </p:cNvPicPr>
          <p:nvPr/>
        </p:nvPicPr>
        <p:blipFill>
          <a:blip r:embed="rId9"/>
          <a:stretch>
            <a:fillRect/>
          </a:stretch>
        </p:blipFill>
        <p:spPr>
          <a:xfrm>
            <a:off x="6982427" y="872775"/>
            <a:ext cx="1490601" cy="1440305"/>
          </a:xfrm>
          <a:prstGeom prst="rect">
            <a:avLst/>
          </a:prstGeom>
        </p:spPr>
      </p:pic>
      <p:pic>
        <p:nvPicPr>
          <p:cNvPr id="15" name="Picture 14"/>
          <p:cNvPicPr>
            <a:picLocks noChangeAspect="1"/>
          </p:cNvPicPr>
          <p:nvPr/>
        </p:nvPicPr>
        <p:blipFill>
          <a:blip r:embed="rId9"/>
          <a:stretch>
            <a:fillRect/>
          </a:stretch>
        </p:blipFill>
        <p:spPr>
          <a:xfrm>
            <a:off x="6998712" y="933124"/>
            <a:ext cx="1490601" cy="1440305"/>
          </a:xfrm>
          <a:prstGeom prst="rect">
            <a:avLst/>
          </a:prstGeom>
        </p:spPr>
      </p:pic>
      <p:pic>
        <p:nvPicPr>
          <p:cNvPr id="16" name="Picture 15"/>
          <p:cNvPicPr>
            <a:picLocks noChangeAspect="1"/>
          </p:cNvPicPr>
          <p:nvPr/>
        </p:nvPicPr>
        <p:blipFill>
          <a:blip r:embed="rId9"/>
          <a:stretch>
            <a:fillRect/>
          </a:stretch>
        </p:blipFill>
        <p:spPr>
          <a:xfrm>
            <a:off x="6998712" y="891000"/>
            <a:ext cx="1490601" cy="1440305"/>
          </a:xfrm>
          <a:prstGeom prst="rect">
            <a:avLst/>
          </a:prstGeom>
        </p:spPr>
      </p:pic>
      <p:pic>
        <p:nvPicPr>
          <p:cNvPr id="17" name="Picture 16"/>
          <p:cNvPicPr>
            <a:picLocks noChangeAspect="1"/>
          </p:cNvPicPr>
          <p:nvPr/>
        </p:nvPicPr>
        <p:blipFill>
          <a:blip r:embed="rId10"/>
          <a:stretch>
            <a:fillRect/>
          </a:stretch>
        </p:blipFill>
        <p:spPr>
          <a:xfrm>
            <a:off x="7298141" y="3119936"/>
            <a:ext cx="1194338" cy="1158276"/>
          </a:xfrm>
          <a:prstGeom prst="rect">
            <a:avLst/>
          </a:prstGeom>
        </p:spPr>
      </p:pic>
      <p:pic>
        <p:nvPicPr>
          <p:cNvPr id="18" name="Picture 17"/>
          <p:cNvPicPr>
            <a:picLocks noChangeAspect="1"/>
          </p:cNvPicPr>
          <p:nvPr/>
        </p:nvPicPr>
        <p:blipFill>
          <a:blip r:embed="rId11"/>
          <a:stretch>
            <a:fillRect/>
          </a:stretch>
        </p:blipFill>
        <p:spPr>
          <a:xfrm>
            <a:off x="7520761" y="3100483"/>
            <a:ext cx="978493" cy="1092803"/>
          </a:xfrm>
          <a:prstGeom prst="rect">
            <a:avLst/>
          </a:prstGeom>
        </p:spPr>
      </p:pic>
      <p:sp>
        <p:nvSpPr>
          <p:cNvPr id="20" name="TextBox 19"/>
          <p:cNvSpPr txBox="1"/>
          <p:nvPr/>
        </p:nvSpPr>
        <p:spPr>
          <a:xfrm>
            <a:off x="606792" y="3521056"/>
            <a:ext cx="7622808" cy="1754326"/>
          </a:xfrm>
          <a:prstGeom prst="rect">
            <a:avLst/>
          </a:prstGeom>
          <a:noFill/>
        </p:spPr>
        <p:txBody>
          <a:bodyPr wrap="square" rtlCol="0">
            <a:spAutoFit/>
          </a:bodyPr>
          <a:lstStyle/>
          <a:p>
            <a:r>
              <a:rPr lang="en-US" sz="2700" dirty="0" smtClean="0">
                <a:latin typeface="NikoshBAN" panose="02000000000000000000" pitchFamily="2" charset="0"/>
                <a:cs typeface="NikoshBAN" panose="02000000000000000000" pitchFamily="2" charset="0"/>
              </a:rPr>
              <a:t>১</a:t>
            </a:r>
            <a:r>
              <a:rPr lang="bn-BD" sz="2700" dirty="0" smtClean="0">
                <a:latin typeface="NikoshBAN" panose="02000000000000000000" pitchFamily="2" charset="0"/>
                <a:cs typeface="NikoshBAN" panose="02000000000000000000" pitchFamily="2" charset="0"/>
              </a:rPr>
              <a:t>৫</a:t>
            </a:r>
            <a:r>
              <a:rPr lang="bn-IN" sz="2700" dirty="0" smtClean="0">
                <a:latin typeface="NikoshBAN" panose="02000000000000000000" pitchFamily="2" charset="0"/>
                <a:cs typeface="NikoshBAN" panose="02000000000000000000" pitchFamily="2" charset="0"/>
              </a:rPr>
              <a:t> </a:t>
            </a:r>
            <a:r>
              <a:rPr lang="bn-BD" sz="2700" dirty="0" smtClean="0">
                <a:latin typeface="NikoshBAN" panose="02000000000000000000" pitchFamily="2" charset="0"/>
                <a:cs typeface="NikoshBAN" panose="02000000000000000000" pitchFamily="2" charset="0"/>
              </a:rPr>
              <a:t>উক্ত সমস্যার সমাধানে সরকারের কোনটি করা উচিত ?</a:t>
            </a:r>
            <a:r>
              <a:rPr lang="bn-IN" sz="2700" dirty="0" smtClean="0">
                <a:latin typeface="NikoshBAN" panose="02000000000000000000" pitchFamily="2" charset="0"/>
                <a:cs typeface="NikoshBAN" panose="02000000000000000000" pitchFamily="2" charset="0"/>
              </a:rPr>
              <a:t>-</a:t>
            </a:r>
            <a:endParaRPr lang="bn-IN" sz="2700" dirty="0">
              <a:latin typeface="NikoshBAN" panose="02000000000000000000" pitchFamily="2" charset="0"/>
              <a:cs typeface="NikoshBAN" panose="02000000000000000000" pitchFamily="2" charset="0"/>
            </a:endParaRPr>
          </a:p>
          <a:p>
            <a:pPr marL="642938" indent="-642938">
              <a:buAutoNum type="romanLcPeriod"/>
            </a:pPr>
            <a:r>
              <a:rPr lang="bn-BD" sz="2700" dirty="0" smtClean="0">
                <a:latin typeface="NikoshBAN" panose="02000000000000000000" pitchFamily="2" charset="0"/>
                <a:cs typeface="NikoshBAN" panose="02000000000000000000" pitchFamily="2" charset="0"/>
              </a:rPr>
              <a:t>বাজার তদারকি</a:t>
            </a:r>
            <a:r>
              <a:rPr lang="bn-IN" sz="2700" dirty="0" smtClean="0">
                <a:latin typeface="NikoshBAN" panose="02000000000000000000" pitchFamily="2" charset="0"/>
                <a:cs typeface="NikoshBAN" panose="02000000000000000000" pitchFamily="2" charset="0"/>
              </a:rPr>
              <a:t> </a:t>
            </a:r>
            <a:r>
              <a:rPr lang="en-US" sz="2700" dirty="0">
                <a:latin typeface="NikoshBAN" panose="02000000000000000000" pitchFamily="2" charset="0"/>
                <a:cs typeface="NikoshBAN" panose="02000000000000000000" pitchFamily="2" charset="0"/>
              </a:rPr>
              <a:t>ii</a:t>
            </a:r>
            <a:r>
              <a:rPr lang="bn-IN" sz="2700" dirty="0">
                <a:latin typeface="NikoshBAN" panose="02000000000000000000" pitchFamily="2" charset="0"/>
                <a:cs typeface="NikoshBAN" panose="02000000000000000000" pitchFamily="2" charset="0"/>
              </a:rPr>
              <a:t>. </a:t>
            </a:r>
            <a:r>
              <a:rPr lang="bn-BD" sz="2700" dirty="0" smtClean="0">
                <a:latin typeface="NikoshBAN" panose="02000000000000000000" pitchFamily="2" charset="0"/>
                <a:cs typeface="NikoshBAN" panose="02000000000000000000" pitchFamily="2" charset="0"/>
              </a:rPr>
              <a:t>জনসচেতনতা সৃষ্টি </a:t>
            </a:r>
            <a:r>
              <a:rPr lang="en-US" sz="2700" dirty="0" smtClean="0">
                <a:latin typeface="NikoshBAN" panose="02000000000000000000" pitchFamily="2" charset="0"/>
                <a:cs typeface="NikoshBAN" panose="02000000000000000000" pitchFamily="2" charset="0"/>
              </a:rPr>
              <a:t>iii</a:t>
            </a:r>
            <a:r>
              <a:rPr lang="bn-IN" sz="2700" dirty="0" smtClean="0">
                <a:latin typeface="NikoshBAN" panose="02000000000000000000" pitchFamily="2" charset="0"/>
                <a:cs typeface="NikoshBAN" panose="02000000000000000000" pitchFamily="2" charset="0"/>
              </a:rPr>
              <a:t>.</a:t>
            </a:r>
            <a:r>
              <a:rPr lang="bn-BD" sz="2700" dirty="0" smtClean="0">
                <a:latin typeface="NikoshBAN" panose="02000000000000000000" pitchFamily="2" charset="0"/>
                <a:cs typeface="NikoshBAN" panose="02000000000000000000" pitchFamily="2" charset="0"/>
              </a:rPr>
              <a:t> লিচু বিক্রয় নিষিদ্ধ </a:t>
            </a:r>
            <a:r>
              <a:rPr lang="bn-IN" sz="2700" dirty="0" smtClean="0">
                <a:latin typeface="NikoshBAN" panose="02000000000000000000" pitchFamily="2" charset="0"/>
                <a:cs typeface="NikoshBAN" panose="02000000000000000000" pitchFamily="2" charset="0"/>
              </a:rPr>
              <a:t> </a:t>
            </a:r>
            <a:endParaRPr lang="bn-IN" sz="2700" dirty="0">
              <a:latin typeface="NikoshBAN" panose="02000000000000000000" pitchFamily="2" charset="0"/>
              <a:cs typeface="NikoshBAN" panose="02000000000000000000" pitchFamily="2" charset="0"/>
            </a:endParaRPr>
          </a:p>
          <a:p>
            <a:r>
              <a:rPr lang="bn-IN" sz="2700" dirty="0">
                <a:latin typeface="NikoshBAN" panose="02000000000000000000" pitchFamily="2" charset="0"/>
                <a:cs typeface="NikoshBAN" panose="02000000000000000000" pitchFamily="2" charset="0"/>
              </a:rPr>
              <a:t>      নিচের কোনটি সঠিক?</a:t>
            </a:r>
            <a:endParaRPr lang="en-US" sz="2700" dirty="0"/>
          </a:p>
          <a:p>
            <a:endParaRPr lang="en-US" sz="2700" dirty="0"/>
          </a:p>
        </p:txBody>
      </p:sp>
      <p:sp>
        <p:nvSpPr>
          <p:cNvPr id="6" name="Rounded Rectangle 5"/>
          <p:cNvSpPr/>
          <p:nvPr/>
        </p:nvSpPr>
        <p:spPr>
          <a:xfrm>
            <a:off x="640128" y="5369525"/>
            <a:ext cx="1566081" cy="41966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700" dirty="0">
                <a:solidFill>
                  <a:schemeClr val="tx1"/>
                </a:solidFill>
                <a:latin typeface="NikoshBAN" panose="02000000000000000000" pitchFamily="2" charset="0"/>
                <a:cs typeface="NikoshBAN" panose="02000000000000000000" pitchFamily="2" charset="0"/>
              </a:rPr>
              <a:t>(ক) </a:t>
            </a:r>
            <a:r>
              <a:rPr lang="en-US" sz="2700" dirty="0" err="1">
                <a:solidFill>
                  <a:schemeClr val="tx1"/>
                </a:solidFill>
                <a:latin typeface="NikoshBAN" panose="02000000000000000000" pitchFamily="2" charset="0"/>
                <a:cs typeface="NikoshBAN" panose="02000000000000000000" pitchFamily="2" charset="0"/>
              </a:rPr>
              <a:t>i</a:t>
            </a:r>
            <a:r>
              <a:rPr lang="en-US" sz="2700" dirty="0">
                <a:solidFill>
                  <a:schemeClr val="tx1"/>
                </a:solidFill>
                <a:latin typeface="NikoshBAN" panose="02000000000000000000" pitchFamily="2" charset="0"/>
                <a:cs typeface="NikoshBAN" panose="02000000000000000000" pitchFamily="2" charset="0"/>
              </a:rPr>
              <a:t> </a:t>
            </a:r>
            <a:r>
              <a:rPr lang="bn-IN" sz="2700" dirty="0">
                <a:solidFill>
                  <a:schemeClr val="tx1"/>
                </a:solidFill>
                <a:latin typeface="NikoshBAN" panose="02000000000000000000" pitchFamily="2" charset="0"/>
                <a:cs typeface="NikoshBAN" panose="02000000000000000000" pitchFamily="2" charset="0"/>
              </a:rPr>
              <a:t>ও</a:t>
            </a:r>
            <a:r>
              <a:rPr lang="en-US" sz="2700" dirty="0">
                <a:solidFill>
                  <a:schemeClr val="tx1"/>
                </a:solidFill>
                <a:latin typeface="NikoshBAN" panose="02000000000000000000" pitchFamily="2" charset="0"/>
                <a:cs typeface="NikoshBAN" panose="02000000000000000000" pitchFamily="2" charset="0"/>
              </a:rPr>
              <a:t> </a:t>
            </a:r>
            <a:r>
              <a:rPr lang="en-US" sz="2700" dirty="0" smtClean="0">
                <a:solidFill>
                  <a:schemeClr val="tx1"/>
                </a:solidFill>
                <a:latin typeface="NikoshBAN" panose="02000000000000000000" pitchFamily="2" charset="0"/>
                <a:cs typeface="NikoshBAN" panose="02000000000000000000" pitchFamily="2" charset="0"/>
              </a:rPr>
              <a:t>iii</a:t>
            </a:r>
            <a:endParaRPr lang="en-US" sz="2700" dirty="0">
              <a:solidFill>
                <a:schemeClr val="tx1"/>
              </a:solidFill>
            </a:endParaRPr>
          </a:p>
        </p:txBody>
      </p:sp>
      <p:sp>
        <p:nvSpPr>
          <p:cNvPr id="19" name="Rounded Rectangle 18"/>
          <p:cNvSpPr/>
          <p:nvPr/>
        </p:nvSpPr>
        <p:spPr>
          <a:xfrm>
            <a:off x="2639989" y="5410606"/>
            <a:ext cx="1843304" cy="41966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700" dirty="0">
                <a:solidFill>
                  <a:schemeClr val="tx1"/>
                </a:solidFill>
                <a:latin typeface="NikoshBAN" panose="02000000000000000000" pitchFamily="2" charset="0"/>
                <a:cs typeface="NikoshBAN" panose="02000000000000000000" pitchFamily="2" charset="0"/>
              </a:rPr>
              <a:t>(খ)</a:t>
            </a:r>
            <a:r>
              <a:rPr lang="en-US" sz="2700" dirty="0">
                <a:latin typeface="NikoshBAN" panose="02000000000000000000" pitchFamily="2" charset="0"/>
                <a:cs typeface="NikoshBAN" panose="02000000000000000000" pitchFamily="2" charset="0"/>
              </a:rPr>
              <a:t> </a:t>
            </a:r>
            <a:r>
              <a:rPr lang="en-US" sz="2700" dirty="0">
                <a:solidFill>
                  <a:schemeClr val="tx1"/>
                </a:solidFill>
                <a:latin typeface="NikoshBAN" panose="02000000000000000000" pitchFamily="2" charset="0"/>
                <a:cs typeface="NikoshBAN" panose="02000000000000000000" pitchFamily="2" charset="0"/>
              </a:rPr>
              <a:t>ii </a:t>
            </a:r>
            <a:r>
              <a:rPr lang="bn-IN" sz="2700" dirty="0">
                <a:solidFill>
                  <a:schemeClr val="tx1"/>
                </a:solidFill>
                <a:latin typeface="NikoshBAN" panose="02000000000000000000" pitchFamily="2" charset="0"/>
                <a:cs typeface="NikoshBAN" panose="02000000000000000000" pitchFamily="2" charset="0"/>
              </a:rPr>
              <a:t>ও </a:t>
            </a:r>
            <a:r>
              <a:rPr lang="en-US" sz="2700" dirty="0">
                <a:solidFill>
                  <a:schemeClr val="tx1"/>
                </a:solidFill>
                <a:latin typeface="NikoshBAN" panose="02000000000000000000" pitchFamily="2" charset="0"/>
                <a:cs typeface="NikoshBAN" panose="02000000000000000000" pitchFamily="2" charset="0"/>
              </a:rPr>
              <a:t>iii</a:t>
            </a:r>
          </a:p>
        </p:txBody>
      </p:sp>
      <p:grpSp>
        <p:nvGrpSpPr>
          <p:cNvPr id="26" name="Group 25"/>
          <p:cNvGrpSpPr/>
          <p:nvPr/>
        </p:nvGrpSpPr>
        <p:grpSpPr>
          <a:xfrm>
            <a:off x="4804503" y="5437399"/>
            <a:ext cx="1829069" cy="507831"/>
            <a:chOff x="6593682" y="5547328"/>
            <a:chExt cx="1985983" cy="677108"/>
          </a:xfrm>
        </p:grpSpPr>
        <p:pic>
          <p:nvPicPr>
            <p:cNvPr id="21" name="Picture 20"/>
            <p:cNvPicPr>
              <a:picLocks noChangeAspect="1"/>
            </p:cNvPicPr>
            <p:nvPr/>
          </p:nvPicPr>
          <p:blipFill>
            <a:blip r:embed="rId12"/>
            <a:stretch>
              <a:fillRect/>
            </a:stretch>
          </p:blipFill>
          <p:spPr>
            <a:xfrm>
              <a:off x="6593682" y="5561161"/>
              <a:ext cx="1956986" cy="573075"/>
            </a:xfrm>
            <a:prstGeom prst="rect">
              <a:avLst/>
            </a:prstGeom>
          </p:spPr>
        </p:pic>
        <p:sp>
          <p:nvSpPr>
            <p:cNvPr id="23" name="Rectangle 22"/>
            <p:cNvSpPr/>
            <p:nvPr/>
          </p:nvSpPr>
          <p:spPr>
            <a:xfrm>
              <a:off x="6701974" y="5547328"/>
              <a:ext cx="1877691" cy="677108"/>
            </a:xfrm>
            <a:prstGeom prst="rect">
              <a:avLst/>
            </a:prstGeom>
          </p:spPr>
          <p:txBody>
            <a:bodyPr wrap="square">
              <a:spAutoFit/>
            </a:bodyPr>
            <a:lstStyle/>
            <a:p>
              <a:r>
                <a:rPr lang="bn-IN" sz="2700" dirty="0">
                  <a:latin typeface="NikoshBAN" panose="02000000000000000000" pitchFamily="2" charset="0"/>
                  <a:cs typeface="NikoshBAN" panose="02000000000000000000" pitchFamily="2" charset="0"/>
                </a:rPr>
                <a:t>(গ</a:t>
              </a:r>
              <a:r>
                <a:rPr lang="bn-IN" sz="2700" dirty="0" smtClean="0">
                  <a:latin typeface="NikoshBAN" panose="02000000000000000000" pitchFamily="2" charset="0"/>
                  <a:cs typeface="NikoshBAN" panose="02000000000000000000" pitchFamily="2" charset="0"/>
                </a:rPr>
                <a:t>)</a:t>
              </a:r>
              <a:r>
                <a:rPr lang="bn-BD" sz="2700" dirty="0" smtClean="0">
                  <a:latin typeface="NikoshBAN" panose="02000000000000000000" pitchFamily="2" charset="0"/>
                  <a:cs typeface="NikoshBAN" panose="02000000000000000000" pitchFamily="2" charset="0"/>
                </a:rPr>
                <a:t> </a:t>
              </a:r>
              <a:r>
                <a:rPr lang="en-US" sz="2700" dirty="0" err="1" smtClean="0">
                  <a:latin typeface="NikoshBAN" panose="02000000000000000000" pitchFamily="2" charset="0"/>
                  <a:cs typeface="NikoshBAN" panose="02000000000000000000" pitchFamily="2" charset="0"/>
                </a:rPr>
                <a:t>i,ii</a:t>
              </a:r>
              <a:r>
                <a:rPr lang="bn-IN" sz="2700" dirty="0" smtClean="0">
                  <a:latin typeface="NikoshBAN" panose="02000000000000000000" pitchFamily="2" charset="0"/>
                  <a:cs typeface="NikoshBAN" panose="02000000000000000000" pitchFamily="2" charset="0"/>
                </a:rPr>
                <a:t> </a:t>
              </a:r>
              <a:endParaRPr lang="en-US" sz="2700" dirty="0"/>
            </a:p>
          </p:txBody>
        </p:sp>
      </p:grpSp>
      <p:grpSp>
        <p:nvGrpSpPr>
          <p:cNvPr id="25" name="Group 24"/>
          <p:cNvGrpSpPr/>
          <p:nvPr/>
        </p:nvGrpSpPr>
        <p:grpSpPr>
          <a:xfrm>
            <a:off x="6928076" y="5375315"/>
            <a:ext cx="1934468" cy="507831"/>
            <a:chOff x="8898339" y="5523856"/>
            <a:chExt cx="2579291" cy="677107"/>
          </a:xfrm>
        </p:grpSpPr>
        <p:pic>
          <p:nvPicPr>
            <p:cNvPr id="22" name="Picture 21"/>
            <p:cNvPicPr>
              <a:picLocks noChangeAspect="1"/>
            </p:cNvPicPr>
            <p:nvPr/>
          </p:nvPicPr>
          <p:blipFill>
            <a:blip r:embed="rId12"/>
            <a:stretch>
              <a:fillRect/>
            </a:stretch>
          </p:blipFill>
          <p:spPr>
            <a:xfrm>
              <a:off x="9062112" y="5570356"/>
              <a:ext cx="2256971" cy="573074"/>
            </a:xfrm>
            <a:prstGeom prst="rect">
              <a:avLst/>
            </a:prstGeom>
          </p:spPr>
        </p:pic>
        <p:sp>
          <p:nvSpPr>
            <p:cNvPr id="24" name="Rectangle 23"/>
            <p:cNvSpPr/>
            <p:nvPr/>
          </p:nvSpPr>
          <p:spPr>
            <a:xfrm>
              <a:off x="8898339" y="5523856"/>
              <a:ext cx="2579291" cy="677107"/>
            </a:xfrm>
            <a:prstGeom prst="rect">
              <a:avLst/>
            </a:prstGeom>
          </p:spPr>
          <p:txBody>
            <a:bodyPr wrap="square">
              <a:spAutoFit/>
            </a:bodyPr>
            <a:lstStyle/>
            <a:p>
              <a:r>
                <a:rPr lang="bn-IN" sz="2700" dirty="0">
                  <a:latin typeface="NikoshBAN" panose="02000000000000000000" pitchFamily="2" charset="0"/>
                  <a:cs typeface="NikoshBAN" panose="02000000000000000000" pitchFamily="2" charset="0"/>
                </a:rPr>
                <a:t> (ঘ) </a:t>
              </a:r>
              <a:r>
                <a:rPr lang="en-US" sz="2700" dirty="0" err="1">
                  <a:latin typeface="NikoshBAN" panose="02000000000000000000" pitchFamily="2" charset="0"/>
                  <a:cs typeface="NikoshBAN" panose="02000000000000000000" pitchFamily="2" charset="0"/>
                </a:rPr>
                <a:t>i</a:t>
              </a:r>
              <a:r>
                <a:rPr lang="en-US" sz="2700" dirty="0">
                  <a:latin typeface="NikoshBAN" panose="02000000000000000000" pitchFamily="2" charset="0"/>
                  <a:cs typeface="NikoshBAN" panose="02000000000000000000" pitchFamily="2" charset="0"/>
                </a:rPr>
                <a:t>, ii</a:t>
              </a:r>
              <a:r>
                <a:rPr lang="bn-IN" sz="2700" dirty="0">
                  <a:latin typeface="NikoshBAN" panose="02000000000000000000" pitchFamily="2" charset="0"/>
                  <a:cs typeface="NikoshBAN" panose="02000000000000000000" pitchFamily="2" charset="0"/>
                </a:rPr>
                <a:t> ও </a:t>
              </a:r>
              <a:r>
                <a:rPr lang="en-US" sz="2700" dirty="0">
                  <a:latin typeface="NikoshBAN" panose="02000000000000000000" pitchFamily="2" charset="0"/>
                  <a:cs typeface="NikoshBAN" panose="02000000000000000000" pitchFamily="2" charset="0"/>
                </a:rPr>
                <a:t>iii</a:t>
              </a:r>
              <a:r>
                <a:rPr lang="bn-IN" sz="2700" dirty="0">
                  <a:latin typeface="NikoshBAN" panose="02000000000000000000" pitchFamily="2" charset="0"/>
                  <a:cs typeface="NikoshBAN" panose="02000000000000000000" pitchFamily="2" charset="0"/>
                </a:rPr>
                <a:t> </a:t>
              </a:r>
              <a:endParaRPr lang="en-US" sz="2700" dirty="0"/>
            </a:p>
          </p:txBody>
        </p:sp>
      </p:grpSp>
      <p:pic>
        <p:nvPicPr>
          <p:cNvPr id="27" name="Picture 26"/>
          <p:cNvPicPr>
            <a:picLocks noChangeAspect="1"/>
          </p:cNvPicPr>
          <p:nvPr/>
        </p:nvPicPr>
        <p:blipFill>
          <a:blip r:embed="rId11"/>
          <a:stretch>
            <a:fillRect/>
          </a:stretch>
        </p:blipFill>
        <p:spPr>
          <a:xfrm>
            <a:off x="7547650" y="3091873"/>
            <a:ext cx="978493" cy="1092803"/>
          </a:xfrm>
          <a:prstGeom prst="rect">
            <a:avLst/>
          </a:prstGeom>
        </p:spPr>
      </p:pic>
      <p:pic>
        <p:nvPicPr>
          <p:cNvPr id="28" name="Picture 27"/>
          <p:cNvPicPr>
            <a:picLocks noChangeAspect="1"/>
          </p:cNvPicPr>
          <p:nvPr/>
        </p:nvPicPr>
        <p:blipFill>
          <a:blip r:embed="rId13"/>
          <a:stretch>
            <a:fillRect/>
          </a:stretch>
        </p:blipFill>
        <p:spPr>
          <a:xfrm>
            <a:off x="7588690" y="3120600"/>
            <a:ext cx="978493" cy="1092803"/>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895310" y="1389651"/>
            <a:ext cx="457200" cy="457200"/>
          </a:xfrm>
          <a:prstGeom prst="rect">
            <a:avLst/>
          </a:prstGeom>
        </p:spPr>
      </p:pic>
      <p:pic>
        <p:nvPicPr>
          <p:cNvPr id="1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7593749" y="3416048"/>
            <a:ext cx="457200" cy="457200"/>
          </a:xfrm>
          <a:prstGeom prst="rect">
            <a:avLst/>
          </a:prstGeom>
        </p:spPr>
      </p:pic>
      <p:sp>
        <p:nvSpPr>
          <p:cNvPr id="7" name="TextBox 6"/>
          <p:cNvSpPr txBox="1"/>
          <p:nvPr/>
        </p:nvSpPr>
        <p:spPr>
          <a:xfrm>
            <a:off x="551885" y="0"/>
            <a:ext cx="6019512" cy="369332"/>
          </a:xfrm>
          <a:prstGeom prst="rect">
            <a:avLst/>
          </a:prstGeom>
          <a:noFill/>
        </p:spPr>
        <p:txBody>
          <a:bodyPr wrap="square" rtlCol="0">
            <a:spAutoFit/>
          </a:bodyPr>
          <a:lstStyle/>
          <a:p>
            <a:r>
              <a:rPr lang="bn-BD" dirty="0" smtClean="0"/>
              <a:t>নিচের অনুচ্ছেদটি পড় এবং ১ ও ২নং প্রশ্নের উত্তর দাও।</a:t>
            </a:r>
            <a:endParaRPr lang="en-US" dirty="0"/>
          </a:p>
        </p:txBody>
      </p:sp>
      <p:sp>
        <p:nvSpPr>
          <p:cNvPr id="29" name="TextBox 28"/>
          <p:cNvSpPr txBox="1"/>
          <p:nvPr/>
        </p:nvSpPr>
        <p:spPr>
          <a:xfrm>
            <a:off x="155713" y="503443"/>
            <a:ext cx="8991600" cy="923330"/>
          </a:xfrm>
          <a:prstGeom prst="rect">
            <a:avLst/>
          </a:prstGeom>
          <a:noFill/>
        </p:spPr>
        <p:txBody>
          <a:bodyPr wrap="square" rtlCol="0">
            <a:spAutoFit/>
          </a:bodyPr>
          <a:lstStyle/>
          <a:p>
            <a:r>
              <a:rPr lang="bn-BD" dirty="0" smtClean="0"/>
              <a:t>হাম্বুল মিয়ার বাড়ি দিনাজপুর এবং তার একটি লিচু বাগান আছে।প্রতি বছ্রর লিচুর মৌসুমে সে তার গাছ থেকে লিচু সংগ্রহ করার পর প্যাকেটজাত করার পর ঢাকায় এনে বিক্রয় করে।কিন্তু হাম্বুল মিয়া লিচুতে ফরমালিন ব্যবহার করেন, যাতে তার লিচুর মান অনেক দিন অক্ষুন্ন থাকে।</a:t>
            </a:r>
            <a:endParaRPr lang="en-US" dirty="0"/>
          </a:p>
        </p:txBody>
      </p:sp>
      <p:sp>
        <p:nvSpPr>
          <p:cNvPr id="2" name="TextBox 1"/>
          <p:cNvSpPr txBox="1"/>
          <p:nvPr/>
        </p:nvSpPr>
        <p:spPr>
          <a:xfrm>
            <a:off x="0" y="152400"/>
            <a:ext cx="304800" cy="369332"/>
          </a:xfrm>
          <a:prstGeom prst="rect">
            <a:avLst/>
          </a:prstGeom>
          <a:noFill/>
        </p:spPr>
        <p:txBody>
          <a:bodyPr wrap="square" rtlCol="0">
            <a:spAutoFit/>
          </a:bodyPr>
          <a:lstStyle/>
          <a:p>
            <a:r>
              <a:rPr lang="bn-BD" dirty="0" smtClean="0"/>
              <a:t>৫</a:t>
            </a:r>
            <a:endParaRPr lang="en-US" dirty="0"/>
          </a:p>
        </p:txBody>
      </p:sp>
    </p:spTree>
    <p:extLst>
      <p:ext uri="{BB962C8B-B14F-4D97-AF65-F5344CB8AC3E}">
        <p14:creationId xmlns:p14="http://schemas.microsoft.com/office/powerpoint/2010/main" val="335896705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repeatCount="300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Effect transition="in" filter="fade">
                                      <p:cBhvr>
                                        <p:cTn id="9" dur="1000"/>
                                        <p:tgtEl>
                                          <p:spTgt spid="28"/>
                                        </p:tgtEl>
                                      </p:cBhvr>
                                    </p:animEffect>
                                  </p:childTnLst>
                                  <p:subTnLst>
                                    <p:set>
                                      <p:cBhvr override="childStyle">
                                        <p:cTn dur="1" fill="hold" display="0" masterRel="sameClick" afterEffect="1">
                                          <p:stCondLst>
                                            <p:cond evt="end" delay="0">
                                              <p:tn val="5"/>
                                            </p:cond>
                                          </p:stCondLst>
                                        </p:cTn>
                                        <p:tgtEl>
                                          <p:spTgt spid="28"/>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6"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2" presetClass="entr" presetSubtype="1" repeatCount="3000" fill="hold" nodeType="clickEffect">
                                  <p:stCondLst>
                                    <p:cond delay="60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1000"/>
                                        <p:tgtEl>
                                          <p:spTgt spid="14"/>
                                        </p:tgtEl>
                                      </p:cBhvr>
                                    </p:animEffect>
                                  </p:childTnLst>
                                  <p:subTnLst>
                                    <p:set>
                                      <p:cBhvr override="childStyle">
                                        <p:cTn dur="1" fill="hold" display="0" masterRel="sameClick" afterEffect="1">
                                          <p:stCondLst>
                                            <p:cond evt="end" delay="0">
                                              <p:tn val="13"/>
                                            </p:cond>
                                          </p:stCondLst>
                                        </p:cTn>
                                        <p:tgtEl>
                                          <p:spTgt spid="14"/>
                                        </p:tgtEl>
                                        <p:attrNameLst>
                                          <p:attrName>style.visibility</p:attrName>
                                        </p:attrNameLst>
                                      </p:cBhvr>
                                      <p:to>
                                        <p:strVal val="hidden"/>
                                      </p:to>
                                    </p:set>
                                    <p:audio>
                                      <p:cMediaNode>
                                        <p:cTn display="0" masterRel="sameClick">
                                          <p:stCondLst>
                                            <p:cond evt="begin" delay="0">
                                              <p:tn val="13"/>
                                            </p:cond>
                                          </p:stCondLst>
                                          <p:endCondLst>
                                            <p:cond evt="onStopAudio" delay="0">
                                              <p:tgtEl>
                                                <p:sldTgt/>
                                              </p:tgtEl>
                                            </p:cond>
                                          </p:endCondLst>
                                        </p:cTn>
                                        <p:tgtEl>
                                          <p:sndTgt r:embed="rId6" name="drumroll.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2" presetClass="entr" presetSubtype="1" repeatCount="300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6" name="drumroll.wav"/>
                                        </p:tgtEl>
                                      </p:cMediaNode>
                                    </p:audio>
                                  </p:sub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repeatCount="300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1000"/>
                                        <p:tgtEl>
                                          <p:spTgt spid="16"/>
                                        </p:tgtEl>
                                      </p:cBhvr>
                                    </p:animEffect>
                                  </p:childTnLst>
                                  <p:subTnLst>
                                    <p:set>
                                      <p:cBhvr override="childStyle">
                                        <p:cTn dur="1" fill="hold" display="0" masterRel="sameClick" afterEffect="1">
                                          <p:stCondLst>
                                            <p:cond evt="end" delay="0">
                                              <p:tn val="25"/>
                                            </p:cond>
                                          </p:stCondLst>
                                        </p:cTn>
                                        <p:tgtEl>
                                          <p:spTgt spid="16"/>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6" name="drumroll.wav"/>
                                        </p:tgtEl>
                                      </p:cMediaNode>
                                    </p:audio>
                                  </p:subTnLst>
                                </p:cTn>
                              </p:par>
                            </p:childTnLst>
                          </p:cTn>
                        </p:par>
                      </p:childTnLst>
                    </p:cTn>
                  </p:par>
                </p:childTnLst>
              </p:cTn>
              <p:nextCondLst>
                <p:cond evt="onClick" delay="0">
                  <p:tgtEl>
                    <p:spTgt spid="10"/>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53" presetClass="entr" presetSubtype="16" repeatCount="300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2000" fill="hold"/>
                                        <p:tgtEl>
                                          <p:spTgt spid="12"/>
                                        </p:tgtEl>
                                        <p:attrNameLst>
                                          <p:attrName>ppt_w</p:attrName>
                                        </p:attrNameLst>
                                      </p:cBhvr>
                                      <p:tavLst>
                                        <p:tav tm="0">
                                          <p:val>
                                            <p:fltVal val="0"/>
                                          </p:val>
                                        </p:tav>
                                        <p:tav tm="100000">
                                          <p:val>
                                            <p:strVal val="#ppt_w"/>
                                          </p:val>
                                        </p:tav>
                                      </p:tavLst>
                                    </p:anim>
                                    <p:anim calcmode="lin" valueType="num">
                                      <p:cBhvr>
                                        <p:cTn id="34" dur="2000" fill="hold"/>
                                        <p:tgtEl>
                                          <p:spTgt spid="12"/>
                                        </p:tgtEl>
                                        <p:attrNameLst>
                                          <p:attrName>ppt_h</p:attrName>
                                        </p:attrNameLst>
                                      </p:cBhvr>
                                      <p:tavLst>
                                        <p:tav tm="0">
                                          <p:val>
                                            <p:fltVal val="0"/>
                                          </p:val>
                                        </p:tav>
                                        <p:tav tm="100000">
                                          <p:val>
                                            <p:strVal val="#ppt_h"/>
                                          </p:val>
                                        </p:tav>
                                      </p:tavLst>
                                    </p:anim>
                                    <p:animEffect transition="in" filter="fade">
                                      <p:cBhvr>
                                        <p:cTn id="35" dur="200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7" name="applause.wav"/>
                                        </p:tgtEl>
                                      </p:cMediaNode>
                                    </p:audio>
                                  </p:subTnLst>
                                </p:cTn>
                              </p:par>
                              <p:par>
                                <p:cTn id="36" presetID="1" presetClass="mediacall" presetSubtype="0" fill="hold" nodeType="withEffect">
                                  <p:stCondLst>
                                    <p:cond delay="0"/>
                                  </p:stCondLst>
                                  <p:childTnLst>
                                    <p:cmd type="call" cmd="playFrom(0.0)">
                                      <p:cBhvr>
                                        <p:cTn id="37" dur="2519" fill="hold"/>
                                        <p:tgtEl>
                                          <p:spTgt spid="9"/>
                                        </p:tgtEl>
                                      </p:cBhvr>
                                    </p:cmd>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repeatCount="300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1000" fill="hold"/>
                                        <p:tgtEl>
                                          <p:spTgt spid="27"/>
                                        </p:tgtEl>
                                        <p:attrNameLst>
                                          <p:attrName>ppt_w</p:attrName>
                                        </p:attrNameLst>
                                      </p:cBhvr>
                                      <p:tavLst>
                                        <p:tav tm="0">
                                          <p:val>
                                            <p:fltVal val="0"/>
                                          </p:val>
                                        </p:tav>
                                        <p:tav tm="100000">
                                          <p:val>
                                            <p:strVal val="#ppt_w"/>
                                          </p:val>
                                        </p:tav>
                                      </p:tavLst>
                                    </p:anim>
                                    <p:anim calcmode="lin" valueType="num">
                                      <p:cBhvr>
                                        <p:cTn id="44" dur="1000" fill="hold"/>
                                        <p:tgtEl>
                                          <p:spTgt spid="27"/>
                                        </p:tgtEl>
                                        <p:attrNameLst>
                                          <p:attrName>ppt_h</p:attrName>
                                        </p:attrNameLst>
                                      </p:cBhvr>
                                      <p:tavLst>
                                        <p:tav tm="0">
                                          <p:val>
                                            <p:fltVal val="0"/>
                                          </p:val>
                                        </p:tav>
                                        <p:tav tm="100000">
                                          <p:val>
                                            <p:strVal val="#ppt_h"/>
                                          </p:val>
                                        </p:tav>
                                      </p:tavLst>
                                    </p:anim>
                                    <p:animEffect transition="in" filter="fade">
                                      <p:cBhvr>
                                        <p:cTn id="45" dur="1000"/>
                                        <p:tgtEl>
                                          <p:spTgt spid="27"/>
                                        </p:tgtEl>
                                      </p:cBhvr>
                                    </p:animEffect>
                                  </p:childTnLst>
                                  <p:subTnLst>
                                    <p:set>
                                      <p:cBhvr override="childStyle">
                                        <p:cTn dur="1" fill="hold" display="0" masterRel="sameClick" afterEffect="1">
                                          <p:stCondLst>
                                            <p:cond evt="end" delay="0">
                                              <p:tn val="41"/>
                                            </p:cond>
                                          </p:stCondLst>
                                        </p:cTn>
                                        <p:tgtEl>
                                          <p:spTgt spid="27"/>
                                        </p:tgtEl>
                                        <p:attrNameLst>
                                          <p:attrName>style.visibility</p:attrName>
                                        </p:attrNameLst>
                                      </p:cBhvr>
                                      <p:to>
                                        <p:strVal val="hidden"/>
                                      </p:to>
                                    </p:set>
                                    <p:audio>
                                      <p:cMediaNode>
                                        <p:cTn display="0" masterRel="sameClick">
                                          <p:stCondLst>
                                            <p:cond evt="begin" delay="0">
                                              <p:tn val="41"/>
                                            </p:cond>
                                          </p:stCondLst>
                                          <p:endCondLst>
                                            <p:cond evt="onStopAudio" delay="0">
                                              <p:tgtEl>
                                                <p:sldTgt/>
                                              </p:tgtEl>
                                            </p:cond>
                                          </p:endCondLst>
                                        </p:cTn>
                                        <p:tgtEl>
                                          <p:sndTgt r:embed="rId6" name="drumroll.wav"/>
                                        </p:tgtEl>
                                      </p:cMediaNode>
                                    </p:audio>
                                  </p:subTnLst>
                                </p:cTn>
                              </p:par>
                            </p:childTnLst>
                          </p:cTn>
                        </p:par>
                      </p:childTnLst>
                    </p:cTn>
                  </p:par>
                </p:childTnLst>
              </p:cTn>
              <p:nextCondLst>
                <p:cond evt="onClick" delay="0">
                  <p:tgtEl>
                    <p:spTgt spid="19"/>
                  </p:tgtEl>
                </p:cond>
              </p:nextCondLst>
            </p:seq>
            <p:seq concurrent="1" nextAc="seek">
              <p:cTn id="46" restart="whenNotActive" fill="hold" evtFilter="cancelBubble" nodeType="interactiveSeq">
                <p:stCondLst>
                  <p:cond evt="onClick" delay="0">
                    <p:tgtEl>
                      <p:spTgt spid="25"/>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repeatCount="300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1000" fill="hold"/>
                                        <p:tgtEl>
                                          <p:spTgt spid="18"/>
                                        </p:tgtEl>
                                        <p:attrNameLst>
                                          <p:attrName>ppt_w</p:attrName>
                                        </p:attrNameLst>
                                      </p:cBhvr>
                                      <p:tavLst>
                                        <p:tav tm="0">
                                          <p:val>
                                            <p:fltVal val="0"/>
                                          </p:val>
                                        </p:tav>
                                        <p:tav tm="100000">
                                          <p:val>
                                            <p:strVal val="#ppt_w"/>
                                          </p:val>
                                        </p:tav>
                                      </p:tavLst>
                                    </p:anim>
                                    <p:anim calcmode="lin" valueType="num">
                                      <p:cBhvr>
                                        <p:cTn id="52" dur="1000" fill="hold"/>
                                        <p:tgtEl>
                                          <p:spTgt spid="18"/>
                                        </p:tgtEl>
                                        <p:attrNameLst>
                                          <p:attrName>ppt_h</p:attrName>
                                        </p:attrNameLst>
                                      </p:cBhvr>
                                      <p:tavLst>
                                        <p:tav tm="0">
                                          <p:val>
                                            <p:fltVal val="0"/>
                                          </p:val>
                                        </p:tav>
                                        <p:tav tm="100000">
                                          <p:val>
                                            <p:strVal val="#ppt_h"/>
                                          </p:val>
                                        </p:tav>
                                      </p:tavLst>
                                    </p:anim>
                                    <p:animEffect transition="in" filter="fade">
                                      <p:cBhvr>
                                        <p:cTn id="53" dur="1000"/>
                                        <p:tgtEl>
                                          <p:spTgt spid="18"/>
                                        </p:tgtEl>
                                      </p:cBhvr>
                                    </p:animEffect>
                                  </p:childTnLst>
                                  <p:subTnLst>
                                    <p:set>
                                      <p:cBhvr override="childStyle">
                                        <p:cTn dur="1" fill="hold" display="0" masterRel="sameClick" afterEffect="1">
                                          <p:stCondLst>
                                            <p:cond evt="end" delay="0">
                                              <p:tn val="49"/>
                                            </p:cond>
                                          </p:stCondLst>
                                        </p:cTn>
                                        <p:tgtEl>
                                          <p:spTgt spid="18"/>
                                        </p:tgtEl>
                                        <p:attrNameLst>
                                          <p:attrName>style.visibility</p:attrName>
                                        </p:attrNameLst>
                                      </p:cBhvr>
                                      <p:to>
                                        <p:strVal val="hidden"/>
                                      </p:to>
                                    </p:set>
                                    <p:audio>
                                      <p:cMediaNode>
                                        <p:cTn display="0" masterRel="sameClick">
                                          <p:stCondLst>
                                            <p:cond evt="begin" delay="0">
                                              <p:tn val="49"/>
                                            </p:cond>
                                          </p:stCondLst>
                                          <p:endCondLst>
                                            <p:cond evt="onStopAudio" delay="0">
                                              <p:tgtEl>
                                                <p:sldTgt/>
                                              </p:tgtEl>
                                            </p:cond>
                                          </p:endCondLst>
                                        </p:cTn>
                                        <p:tgtEl>
                                          <p:sndTgt r:embed="rId6" name="drumroll.wav"/>
                                        </p:tgtEl>
                                      </p:cMediaNode>
                                    </p:audio>
                                  </p:subTnLst>
                                </p:cTn>
                              </p:par>
                            </p:childTnLst>
                          </p:cTn>
                        </p:par>
                      </p:childTnLst>
                    </p:cTn>
                  </p:par>
                </p:childTnLst>
              </p:cTn>
              <p:nextCondLst>
                <p:cond evt="onClick" delay="0">
                  <p:tgtEl>
                    <p:spTgt spid="25"/>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23" presetClass="entr" presetSubtype="36" repeatCount="300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000" fill="hold"/>
                                        <p:tgtEl>
                                          <p:spTgt spid="17"/>
                                        </p:tgtEl>
                                        <p:attrNameLst>
                                          <p:attrName>ppt_w</p:attrName>
                                        </p:attrNameLst>
                                      </p:cBhvr>
                                      <p:tavLst>
                                        <p:tav tm="0">
                                          <p:val>
                                            <p:strVal val="(6*min(max(#ppt_w*#ppt_h,.3),1)-7.4)/-.7*#ppt_w"/>
                                          </p:val>
                                        </p:tav>
                                        <p:tav tm="100000">
                                          <p:val>
                                            <p:strVal val="#ppt_w"/>
                                          </p:val>
                                        </p:tav>
                                      </p:tavLst>
                                    </p:anim>
                                    <p:anim calcmode="lin" valueType="num">
                                      <p:cBhvr>
                                        <p:cTn id="60" dur="2000" fill="hold"/>
                                        <p:tgtEl>
                                          <p:spTgt spid="17"/>
                                        </p:tgtEl>
                                        <p:attrNameLst>
                                          <p:attrName>ppt_h</p:attrName>
                                        </p:attrNameLst>
                                      </p:cBhvr>
                                      <p:tavLst>
                                        <p:tav tm="0">
                                          <p:val>
                                            <p:strVal val="(6*min(max(#ppt_w*#ppt_h,.3),1)-7.4)/-.7*#ppt_h"/>
                                          </p:val>
                                        </p:tav>
                                        <p:tav tm="100000">
                                          <p:val>
                                            <p:strVal val="#ppt_h"/>
                                          </p:val>
                                        </p:tav>
                                      </p:tavLst>
                                    </p:anim>
                                    <p:anim calcmode="lin" valueType="num">
                                      <p:cBhvr>
                                        <p:cTn id="61" dur="2000" fill="hold"/>
                                        <p:tgtEl>
                                          <p:spTgt spid="17"/>
                                        </p:tgtEl>
                                        <p:attrNameLst>
                                          <p:attrName>ppt_x</p:attrName>
                                        </p:attrNameLst>
                                      </p:cBhvr>
                                      <p:tavLst>
                                        <p:tav tm="0">
                                          <p:val>
                                            <p:fltVal val="0.5"/>
                                          </p:val>
                                        </p:tav>
                                        <p:tav tm="100000">
                                          <p:val>
                                            <p:strVal val="#ppt_x"/>
                                          </p:val>
                                        </p:tav>
                                      </p:tavLst>
                                    </p:anim>
                                    <p:anim calcmode="lin" valueType="num">
                                      <p:cBhvr>
                                        <p:cTn id="62" dur="2000" fill="hold"/>
                                        <p:tgtEl>
                                          <p:spTgt spid="17"/>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7" name="applause.wav"/>
                                        </p:tgtEl>
                                      </p:cMediaNode>
                                    </p:audio>
                                  </p:subTnLst>
                                </p:cTn>
                              </p:par>
                              <p:par>
                                <p:cTn id="63" presetID="1" presetClass="mediacall" presetSubtype="0" fill="hold" nodeType="withEffect">
                                  <p:stCondLst>
                                    <p:cond delay="0"/>
                                  </p:stCondLst>
                                  <p:childTnLst>
                                    <p:cmd type="call" cmd="playFrom(0.0)">
                                      <p:cBhvr>
                                        <p:cTn id="64" dur="5537" fill="hold"/>
                                        <p:tgtEl>
                                          <p:spTgt spid="13"/>
                                        </p:tgtEl>
                                      </p:cBhvr>
                                    </p:cmd>
                                  </p:childTnLst>
                                </p:cTn>
                              </p:par>
                            </p:childTnLst>
                          </p:cTn>
                        </p:par>
                      </p:childTnLst>
                    </p:cTn>
                  </p:par>
                </p:childTnLst>
              </p:cTn>
              <p:nextCondLst>
                <p:cond evt="onClick" delay="0">
                  <p:tgtEl>
                    <p:spTgt spid="26"/>
                  </p:tgtEl>
                </p:cond>
              </p:nextCondLst>
            </p:seq>
            <p:audio>
              <p:cMediaNode vol="80000">
                <p:cTn id="65" repeatCount="2000" fill="hold" display="0">
                  <p:stCondLst>
                    <p:cond delay="indefinite"/>
                  </p:stCondLst>
                  <p:endCondLst>
                    <p:cond evt="onStopAudio" delay="0">
                      <p:tgtEl>
                        <p:sldTgt/>
                      </p:tgtEl>
                    </p:cond>
                  </p:endCondLst>
                </p:cTn>
                <p:tgtEl>
                  <p:spTgt spid="9"/>
                </p:tgtEl>
              </p:cMediaNode>
            </p:audio>
            <p:audio>
              <p:cMediaNode vol="80000">
                <p:cTn id="66" repeatCount="2000"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17704" flipH="1">
            <a:off x="991553" y="1291239"/>
            <a:ext cx="3571875" cy="200739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819071" flipH="1">
            <a:off x="5658565" y="1792690"/>
            <a:ext cx="3571875" cy="200739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a:off x="3109145" y="3721992"/>
            <a:ext cx="3571875" cy="2007394"/>
          </a:xfrm>
          <a:prstGeom prst="rect">
            <a:avLst/>
          </a:prstGeom>
        </p:spPr>
      </p:pic>
      <p:sp>
        <p:nvSpPr>
          <p:cNvPr id="11" name="TextBox 10"/>
          <p:cNvSpPr txBox="1"/>
          <p:nvPr/>
        </p:nvSpPr>
        <p:spPr>
          <a:xfrm>
            <a:off x="2686050" y="2812817"/>
            <a:ext cx="4194073" cy="2240280"/>
          </a:xfrm>
          <a:prstGeom prst="rect">
            <a:avLst/>
          </a:prstGeom>
          <a:noFill/>
        </p:spPr>
        <p:txBody>
          <a:bodyPr wrap="square" rtlCol="0">
            <a:prstTxWarp prst="textButtonPour">
              <a:avLst/>
            </a:prstTxWarp>
            <a:spAutoFit/>
          </a:bodyPr>
          <a:lstStyle/>
          <a:p>
            <a:r>
              <a:rPr lang="bn-IN" sz="2700" dirty="0">
                <a:ln w="3175">
                  <a:solidFill>
                    <a:srgbClr val="FFFF00"/>
                  </a:solidFill>
                </a:ln>
                <a:latin typeface="NikoshBAN" panose="02000000000000000000" pitchFamily="2" charset="0"/>
                <a:cs typeface="NikoshBAN" panose="02000000000000000000" pitchFamily="2" charset="0"/>
              </a:rPr>
              <a:t>আগামি ক্লাসে আমন্ত্রণ জানিয়ে সবাইকে</a:t>
            </a:r>
          </a:p>
          <a:p>
            <a:r>
              <a:rPr lang="bn-IN" sz="2700" dirty="0">
                <a:ln w="3175">
                  <a:solidFill>
                    <a:srgbClr val="FFFF00"/>
                  </a:solidFill>
                </a:ln>
                <a:latin typeface="NikoshBAN" panose="02000000000000000000" pitchFamily="2" charset="0"/>
                <a:cs typeface="NikoshBAN" panose="02000000000000000000" pitchFamily="2" charset="0"/>
              </a:rPr>
              <a:t>       ধন্যবাদ</a:t>
            </a:r>
            <a:endParaRPr lang="en-US" sz="2700" dirty="0">
              <a:ln w="3175">
                <a:solidFill>
                  <a:srgbClr val="FFFF00"/>
                </a:solidFill>
              </a:ln>
              <a:latin typeface="NikoshBAN" panose="02000000000000000000" pitchFamily="2" charset="0"/>
              <a:cs typeface="NikoshBAN" panose="02000000000000000000" pitchFamily="2" charset="0"/>
            </a:endParaRPr>
          </a:p>
        </p:txBody>
      </p:sp>
      <p:pic>
        <p:nvPicPr>
          <p:cNvPr id="12" name="02. Nupur-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07067" y="5543550"/>
            <a:ext cx="457200" cy="457200"/>
          </a:xfrm>
          <a:prstGeom prst="rect">
            <a:avLst/>
          </a:prstGeom>
        </p:spPr>
      </p:pic>
    </p:spTree>
    <p:extLst>
      <p:ext uri="{BB962C8B-B14F-4D97-AF65-F5344CB8AC3E}">
        <p14:creationId xmlns:p14="http://schemas.microsoft.com/office/powerpoint/2010/main" val="189928243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3000" fill="hold"/>
                                        <p:tgtEl>
                                          <p:spTgt spid="11"/>
                                        </p:tgtEl>
                                      </p:cBhvr>
                                      <p:by x="150000" y="150000"/>
                                    </p:animScale>
                                  </p:childTnLst>
                                </p:cTn>
                              </p:par>
                              <p:par>
                                <p:cTn id="7" presetID="1" presetClass="mediacall" presetSubtype="0" fill="hold" nodeType="withEffect">
                                  <p:stCondLst>
                                    <p:cond delay="0"/>
                                  </p:stCondLst>
                                  <p:childTnLst>
                                    <p:cmd type="call" cmd="playFrom(0.0)">
                                      <p:cBhvr>
                                        <p:cTn id="8" dur="4103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repeatCount="indefinite" fill="remove" display="0">
                  <p:stCondLst>
                    <p:cond delay="indefinite"/>
                  </p:stCondLst>
                  <p:endCondLst>
                    <p:cond evt="onStopAudio" delay="0">
                      <p:tgtEl>
                        <p:sldTgt/>
                      </p:tgtEl>
                    </p:cond>
                  </p:endCondLst>
                </p:cTn>
                <p:tgtEl>
                  <p:spTgt spid="12"/>
                </p:tgtEl>
              </p:cMediaNode>
            </p:audio>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Terminator 2"/>
          <p:cNvSpPr/>
          <p:nvPr/>
        </p:nvSpPr>
        <p:spPr>
          <a:xfrm>
            <a:off x="501032" y="461414"/>
            <a:ext cx="3602096" cy="1006140"/>
          </a:xfrm>
          <a:prstGeom prst="flowChartTerminator">
            <a:avLst/>
          </a:prstGeom>
          <a:solidFill>
            <a:schemeClr val="bg1"/>
          </a:solidFill>
        </p:spPr>
        <p:style>
          <a:lnRef idx="1">
            <a:schemeClr val="accent6"/>
          </a:lnRef>
          <a:fillRef idx="2">
            <a:schemeClr val="accent6"/>
          </a:fillRef>
          <a:effectRef idx="1">
            <a:schemeClr val="accent6"/>
          </a:effectRef>
          <a:fontRef idx="minor">
            <a:schemeClr val="dk1"/>
          </a:fontRef>
        </p:style>
        <p:txBody>
          <a:bodyPr rtlCol="0" anchor="ctr">
            <a:prstTxWarp prst="textPlain">
              <a:avLst/>
            </a:prstTxWarp>
            <a:scene3d>
              <a:camera prst="perspectiveAbove"/>
              <a:lightRig rig="threePt" dir="t"/>
            </a:scene3d>
            <a:sp3d extrusionH="57150">
              <a:bevelT w="38100" h="38100" prst="angle"/>
            </a:sp3d>
          </a:bodyPr>
          <a:lstStyle/>
          <a:p>
            <a:pPr algn="ctr"/>
            <a:r>
              <a:rPr lang="bn-IN" sz="4500" b="1" dirty="0">
                <a:ln w="13462">
                  <a:solidFill>
                    <a:srgbClr val="00B0F0"/>
                  </a:solidFill>
                  <a:prstDash val="solid"/>
                </a:ln>
                <a:solidFill>
                  <a:schemeClr val="accent1">
                    <a:lumMod val="75000"/>
                  </a:schemeClr>
                </a:solidFill>
                <a:effectLst>
                  <a:glow rad="63500">
                    <a:schemeClr val="accent2">
                      <a:satMod val="175000"/>
                      <a:alpha val="40000"/>
                    </a:schemeClr>
                  </a:glow>
                  <a:innerShdw blurRad="63500" dist="50800" dir="18900000">
                    <a:prstClr val="black">
                      <a:alpha val="50000"/>
                    </a:prstClr>
                  </a:innerShdw>
                </a:effectLst>
                <a:latin typeface="NikoshBAN" panose="02000000000000000000" pitchFamily="2" charset="0"/>
                <a:cs typeface="NikoshBAN" panose="02000000000000000000" pitchFamily="2" charset="0"/>
              </a:rPr>
              <a:t>শিক্ষক পরিচিতি</a:t>
            </a:r>
            <a:endParaRPr lang="en-US" sz="4500" b="1" dirty="0">
              <a:ln w="13462">
                <a:solidFill>
                  <a:srgbClr val="00B0F0"/>
                </a:solidFill>
                <a:prstDash val="solid"/>
              </a:ln>
              <a:solidFill>
                <a:schemeClr val="accent1">
                  <a:lumMod val="75000"/>
                </a:schemeClr>
              </a:solidFill>
              <a:effectLst>
                <a:glow rad="63500">
                  <a:schemeClr val="accent2">
                    <a:satMod val="175000"/>
                    <a:alpha val="40000"/>
                  </a:schemeClr>
                </a:glow>
                <a:innerShdw blurRad="63500" dist="50800" dir="18900000">
                  <a:prstClr val="black">
                    <a:alpha val="50000"/>
                  </a:prstClr>
                </a:innerShdw>
              </a:effectLst>
              <a:latin typeface="NikoshBAN" panose="02000000000000000000" pitchFamily="2" charset="0"/>
              <a:cs typeface="NikoshBAN" panose="02000000000000000000" pitchFamily="2" charset="0"/>
            </a:endParaRPr>
          </a:p>
        </p:txBody>
      </p:sp>
      <p:sp>
        <p:nvSpPr>
          <p:cNvPr id="5" name="Flowchart: Terminator 4"/>
          <p:cNvSpPr/>
          <p:nvPr/>
        </p:nvSpPr>
        <p:spPr>
          <a:xfrm>
            <a:off x="5062793" y="1043582"/>
            <a:ext cx="3270738" cy="643597"/>
          </a:xfrm>
          <a:prstGeom prst="flowChartTerminator">
            <a:avLst/>
          </a:prstGeom>
          <a:solidFill>
            <a:schemeClr val="accent4">
              <a:lumMod val="20000"/>
              <a:lumOff val="80000"/>
            </a:schemeClr>
          </a:soli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prstTxWarp prst="textPlain">
              <a:avLst/>
            </a:prstTxWarp>
            <a:scene3d>
              <a:camera prst="perspectiveAbove"/>
              <a:lightRig rig="threePt" dir="t"/>
            </a:scene3d>
            <a:sp3d extrusionH="57150">
              <a:bevelT w="38100" h="38100" prst="angle"/>
            </a:sp3d>
          </a:bodyPr>
          <a:lstStyle/>
          <a:p>
            <a:pPr algn="ctr"/>
            <a:r>
              <a:rPr lang="bn-IN" sz="4500" b="1" dirty="0">
                <a:ln w="9525">
                  <a:solidFill>
                    <a:schemeClr val="accent6"/>
                  </a:solidFill>
                  <a:prstDash val="solid"/>
                </a:ln>
                <a:solidFill>
                  <a:srgbClr val="002060"/>
                </a:solidFill>
                <a:effectLst>
                  <a:glow rad="63500">
                    <a:schemeClr val="accent2">
                      <a:satMod val="175000"/>
                      <a:alpha val="40000"/>
                    </a:schemeClr>
                  </a:glow>
                  <a:outerShdw blurRad="50800" dist="38100" dir="2700000" algn="tl" rotWithShape="0">
                    <a:prstClr val="black">
                      <a:alpha val="40000"/>
                    </a:prstClr>
                  </a:outerShdw>
                </a:effectLst>
                <a:latin typeface="NikoshBAN" panose="02000000000000000000" pitchFamily="2" charset="0"/>
                <a:cs typeface="NikoshBAN" panose="02000000000000000000" pitchFamily="2" charset="0"/>
              </a:rPr>
              <a:t>পাঠ পরিচিতি</a:t>
            </a:r>
            <a:endParaRPr lang="en-US" sz="4500" b="1" dirty="0">
              <a:ln w="9525">
                <a:solidFill>
                  <a:schemeClr val="accent6"/>
                </a:solidFill>
                <a:prstDash val="solid"/>
              </a:ln>
              <a:solidFill>
                <a:srgbClr val="002060"/>
              </a:solidFill>
              <a:effectLst>
                <a:glow rad="63500">
                  <a:schemeClr val="accent2">
                    <a:satMod val="175000"/>
                    <a:alpha val="40000"/>
                  </a:schemeClr>
                </a:glow>
                <a:outerShdw blurRad="50800" dist="38100" dir="2700000" algn="tl" rotWithShape="0">
                  <a:prstClr val="black">
                    <a:alpha val="40000"/>
                  </a:prstClr>
                </a:outerShdw>
              </a:effectLst>
              <a:latin typeface="NikoshBAN" panose="02000000000000000000" pitchFamily="2" charset="0"/>
              <a:cs typeface="NikoshBAN" panose="02000000000000000000" pitchFamily="2" charset="0"/>
            </a:endParaRPr>
          </a:p>
        </p:txBody>
      </p:sp>
      <p:sp>
        <p:nvSpPr>
          <p:cNvPr id="7" name="TextBox 6"/>
          <p:cNvSpPr txBox="1"/>
          <p:nvPr/>
        </p:nvSpPr>
        <p:spPr>
          <a:xfrm>
            <a:off x="501032" y="1467554"/>
            <a:ext cx="3460996" cy="765336"/>
          </a:xfrm>
          <a:prstGeom prst="rect">
            <a:avLst/>
          </a:prstGeom>
          <a:noFill/>
        </p:spPr>
        <p:txBody>
          <a:bodyPr wrap="none" rtlCol="0">
            <a:prstTxWarp prst="textPlain">
              <a:avLst/>
            </a:prstTxWarp>
            <a:spAutoFit/>
            <a:scene3d>
              <a:camera prst="perspectiveAbove"/>
              <a:lightRig rig="threePt" dir="t"/>
            </a:scene3d>
            <a:sp3d extrusionH="57150">
              <a:bevelT w="38100" h="38100" prst="angle"/>
            </a:sp3d>
          </a:bodyPr>
          <a:lstStyle/>
          <a:p>
            <a:r>
              <a:rPr lang="en-US" sz="300000" b="1" dirty="0" err="1" smtClean="0">
                <a:ln w="9525">
                  <a:solidFill>
                    <a:srgbClr val="00B0F0"/>
                  </a:solidFill>
                  <a:prstDash val="solid"/>
                </a:ln>
                <a:solidFill>
                  <a:schemeClr val="accent4">
                    <a:lumMod val="75000"/>
                  </a:schemeClr>
                </a:solidFill>
                <a:effectLst>
                  <a:glow rad="63500">
                    <a:schemeClr val="accent4">
                      <a:satMod val="175000"/>
                      <a:alpha val="40000"/>
                    </a:schemeClr>
                  </a:glow>
                  <a:outerShdw blurRad="12700" dist="38100" dir="2700000" algn="tl" rotWithShape="0">
                    <a:schemeClr val="bg1">
                      <a:lumMod val="50000"/>
                    </a:schemeClr>
                  </a:outerShdw>
                </a:effectLst>
                <a:latin typeface="NikoshBAN" panose="02000000000000000000" pitchFamily="2" charset="0"/>
                <a:cs typeface="NikoshBAN" panose="02000000000000000000" pitchFamily="2" charset="0"/>
              </a:rPr>
              <a:t>মাহবুব</a:t>
            </a:r>
            <a:endParaRPr lang="en-US" sz="300000" b="1" dirty="0">
              <a:ln w="9525">
                <a:solidFill>
                  <a:srgbClr val="00B0F0"/>
                </a:solidFill>
                <a:prstDash val="solid"/>
              </a:ln>
              <a:solidFill>
                <a:schemeClr val="accent4">
                  <a:lumMod val="75000"/>
                </a:schemeClr>
              </a:solidFill>
              <a:effectLst>
                <a:glow rad="63500">
                  <a:schemeClr val="accent4">
                    <a:satMod val="175000"/>
                    <a:alpha val="40000"/>
                  </a:schemeClr>
                </a:glow>
                <a:outerShdw blurRad="12700" dist="38100" dir="2700000" algn="tl" rotWithShape="0">
                  <a:schemeClr val="bg1">
                    <a:lumMod val="50000"/>
                  </a:schemeClr>
                </a:outerShdw>
              </a:effectLst>
              <a:latin typeface="NikoshBAN" panose="02000000000000000000" pitchFamily="2" charset="0"/>
              <a:cs typeface="NikoshBAN" panose="02000000000000000000" pitchFamily="2" charset="0"/>
            </a:endParaRPr>
          </a:p>
        </p:txBody>
      </p:sp>
      <p:sp>
        <p:nvSpPr>
          <p:cNvPr id="8" name="TextBox 7"/>
          <p:cNvSpPr txBox="1"/>
          <p:nvPr/>
        </p:nvSpPr>
        <p:spPr>
          <a:xfrm>
            <a:off x="28572" y="3479807"/>
            <a:ext cx="3994789" cy="1384995"/>
          </a:xfrm>
          <a:prstGeom prst="rect">
            <a:avLst/>
          </a:prstGeom>
          <a:noFill/>
        </p:spPr>
        <p:txBody>
          <a:bodyPr wrap="square" rtlCol="0">
            <a:spAutoFit/>
          </a:bodyPr>
          <a:lstStyle/>
          <a:p>
            <a:pPr marL="214313" indent="-214313">
              <a:buFont typeface="Wingdings" panose="05000000000000000000" pitchFamily="2" charset="2"/>
              <a:buChar char="Ø"/>
            </a:pPr>
            <a:r>
              <a:rPr lang="en-US" sz="2100" dirty="0">
                <a:ln w="0">
                  <a:solidFill>
                    <a:srgbClr val="A27B00"/>
                  </a:solidFill>
                </a:ln>
                <a:solidFill>
                  <a:srgbClr val="80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IN" sz="2100" dirty="0">
                <a:ln w="0">
                  <a:solidFill>
                    <a:srgbClr val="A27B00"/>
                  </a:solidFill>
                </a:ln>
                <a:solidFill>
                  <a:srgbClr val="80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প্রভাষক </a:t>
            </a:r>
            <a:r>
              <a:rPr lang="bn-BD" sz="2100" dirty="0" smtClean="0">
                <a:ln w="0">
                  <a:solidFill>
                    <a:srgbClr val="A27B00"/>
                  </a:solidFill>
                </a:ln>
                <a:solidFill>
                  <a:srgbClr val="80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অর্থনীতি</a:t>
            </a:r>
            <a:endParaRPr lang="bn-IN" sz="2100" dirty="0">
              <a:ln w="0">
                <a:solidFill>
                  <a:srgbClr val="A27B00"/>
                </a:solidFill>
              </a:ln>
              <a:solidFill>
                <a:srgbClr val="80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marL="214313" indent="-214313">
              <a:buFont typeface="Wingdings" panose="05000000000000000000" pitchFamily="2" charset="2"/>
              <a:buChar char="Ø"/>
            </a:pPr>
            <a:r>
              <a:rPr lang="en-US" sz="2100" dirty="0">
                <a:ln w="0">
                  <a:solidFill>
                    <a:srgbClr val="A27B00"/>
                  </a:solidFill>
                </a:ln>
                <a:solidFill>
                  <a:srgbClr val="80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IN" sz="2100" dirty="0">
                <a:ln w="0">
                  <a:solidFill>
                    <a:srgbClr val="A27B00"/>
                  </a:solidFill>
                </a:ln>
                <a:solidFill>
                  <a:srgbClr val="80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ইনডেক্সঃ</a:t>
            </a:r>
            <a:r>
              <a:rPr lang="en-US" sz="2100" dirty="0">
                <a:ln w="0">
                  <a:solidFill>
                    <a:srgbClr val="A27B00"/>
                  </a:solidFill>
                </a:ln>
                <a:solidFill>
                  <a:srgbClr val="80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BD" sz="2100" dirty="0" smtClean="0">
                <a:ln w="0">
                  <a:solidFill>
                    <a:srgbClr val="A27B00"/>
                  </a:solidFill>
                </a:ln>
                <a:solidFill>
                  <a:srgbClr val="80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৩০৮১৪৩৮</a:t>
            </a:r>
            <a:endParaRPr lang="bn-IN" sz="2100" dirty="0">
              <a:ln w="0">
                <a:solidFill>
                  <a:srgbClr val="A27B00"/>
                </a:solidFill>
              </a:ln>
              <a:solidFill>
                <a:srgbClr val="80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pPr marL="214313" indent="-214313">
              <a:buFont typeface="Wingdings" panose="05000000000000000000" pitchFamily="2" charset="2"/>
              <a:buChar char="Ø"/>
            </a:pPr>
            <a:r>
              <a:rPr lang="bn-BD" sz="2100" dirty="0" smtClean="0">
                <a:ln w="0">
                  <a:solidFill>
                    <a:srgbClr val="A27B00"/>
                  </a:solidFill>
                </a:ln>
                <a:solidFill>
                  <a:srgbClr val="80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মহেশপুর পৌর মহিলা ডিগ্রি কলেজ ।</a:t>
            </a:r>
            <a:r>
              <a:rPr lang="bn-IN" sz="2100" dirty="0" smtClean="0">
                <a:ln w="0">
                  <a:solidFill>
                    <a:srgbClr val="A27B00"/>
                  </a:solidFill>
                </a:ln>
                <a:solidFill>
                  <a:srgbClr val="80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a:t>
            </a:r>
            <a:endParaRPr lang="bn-IN" sz="2100" dirty="0">
              <a:ln w="0">
                <a:solidFill>
                  <a:srgbClr val="A27B00"/>
                </a:solidFill>
              </a:ln>
              <a:solidFill>
                <a:srgbClr val="80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a:p>
            <a:r>
              <a:rPr lang="en-US" sz="2100" dirty="0">
                <a:ln w="0">
                  <a:solidFill>
                    <a:srgbClr val="A27B00"/>
                  </a:solidFill>
                </a:ln>
                <a:solidFill>
                  <a:srgbClr val="80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    </a:t>
            </a:r>
            <a:r>
              <a:rPr lang="bn-BD" sz="2100" dirty="0" smtClean="0">
                <a:ln w="0">
                  <a:solidFill>
                    <a:srgbClr val="A27B00"/>
                  </a:solidFill>
                </a:ln>
                <a:solidFill>
                  <a:srgbClr val="80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rPr>
              <a:t>মহেশপুর, ঝিনাইদহ ।</a:t>
            </a:r>
            <a:endParaRPr lang="en-US" sz="2100" dirty="0">
              <a:ln w="0">
                <a:solidFill>
                  <a:srgbClr val="A27B00"/>
                </a:solidFill>
              </a:ln>
              <a:solidFill>
                <a:srgbClr val="800000"/>
              </a:solidFill>
              <a:effectLst>
                <a:outerShdw blurRad="38100" dist="19050" dir="2700000" algn="tl" rotWithShape="0">
                  <a:schemeClr val="dk1">
                    <a:alpha val="40000"/>
                  </a:schemeClr>
                </a:outerShdw>
              </a:effectLst>
              <a:latin typeface="NikoshBAN" panose="02000000000000000000" pitchFamily="2" charset="0"/>
              <a:cs typeface="NikoshBAN" panose="02000000000000000000" pitchFamily="2" charset="0"/>
            </a:endParaRPr>
          </a:p>
        </p:txBody>
      </p:sp>
      <p:grpSp>
        <p:nvGrpSpPr>
          <p:cNvPr id="11" name="Group 10"/>
          <p:cNvGrpSpPr/>
          <p:nvPr/>
        </p:nvGrpSpPr>
        <p:grpSpPr>
          <a:xfrm>
            <a:off x="0" y="4754635"/>
            <a:ext cx="2514601" cy="562540"/>
            <a:chOff x="987975" y="5100154"/>
            <a:chExt cx="3285589" cy="750052"/>
          </a:xfrm>
        </p:grpSpPr>
        <p:sp>
          <p:nvSpPr>
            <p:cNvPr id="9" name="TextBox 8"/>
            <p:cNvSpPr txBox="1"/>
            <p:nvPr/>
          </p:nvSpPr>
          <p:spPr>
            <a:xfrm>
              <a:off x="1756143" y="5173099"/>
              <a:ext cx="2517421" cy="677107"/>
            </a:xfrm>
            <a:prstGeom prst="rect">
              <a:avLst/>
            </a:prstGeom>
            <a:noFill/>
          </p:spPr>
          <p:txBody>
            <a:bodyPr wrap="square" rtlCol="0">
              <a:spAutoFit/>
            </a:bodyPr>
            <a:lstStyle/>
            <a:p>
              <a:r>
                <a:rPr lang="bn-IN" sz="2700" dirty="0" smtClean="0">
                  <a:latin typeface="NikoshBAN" panose="02000000000000000000" pitchFamily="2" charset="0"/>
                  <a:cs typeface="NikoshBAN" panose="02000000000000000000" pitchFamily="2" charset="0"/>
                </a:rPr>
                <a:t>০১</a:t>
              </a:r>
              <a:r>
                <a:rPr lang="bn-BD" sz="2700" dirty="0" smtClean="0">
                  <a:latin typeface="NikoshBAN" panose="02000000000000000000" pitchFamily="2" charset="0"/>
                  <a:cs typeface="NikoshBAN" panose="02000000000000000000" pitchFamily="2" charset="0"/>
                </a:rPr>
                <a:t>৯</a:t>
              </a:r>
              <a:r>
                <a:rPr lang="bn-IN" sz="2700" dirty="0" smtClean="0">
                  <a:latin typeface="NikoshBAN" panose="02000000000000000000" pitchFamily="2" charset="0"/>
                  <a:cs typeface="NikoshBAN" panose="02000000000000000000" pitchFamily="2" charset="0"/>
                </a:rPr>
                <a:t>৫</a:t>
              </a:r>
              <a:r>
                <a:rPr lang="bn-BD" sz="2700" dirty="0" smtClean="0">
                  <a:latin typeface="NikoshBAN" panose="02000000000000000000" pitchFamily="2" charset="0"/>
                  <a:cs typeface="NikoshBAN" panose="02000000000000000000" pitchFamily="2" charset="0"/>
                </a:rPr>
                <a:t>৪৭৯৯১৩৯</a:t>
              </a:r>
              <a:endParaRPr lang="en-US" sz="2700" dirty="0">
                <a:latin typeface="NikoshBAN" panose="02000000000000000000" pitchFamily="2" charset="0"/>
                <a:cs typeface="NikoshBAN" panose="02000000000000000000" pitchFamily="2"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975" y="5100154"/>
              <a:ext cx="768168" cy="715182"/>
            </a:xfrm>
            <a:prstGeom prst="rect">
              <a:avLst/>
            </a:prstGeom>
          </p:spPr>
        </p:pic>
      </p:grpSp>
      <p:grpSp>
        <p:nvGrpSpPr>
          <p:cNvPr id="14" name="Group 13"/>
          <p:cNvGrpSpPr/>
          <p:nvPr/>
        </p:nvGrpSpPr>
        <p:grpSpPr>
          <a:xfrm>
            <a:off x="0" y="5369379"/>
            <a:ext cx="4613552" cy="631372"/>
            <a:chOff x="1015999" y="5747062"/>
            <a:chExt cx="6151400" cy="841829"/>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999" y="5747062"/>
              <a:ext cx="841829" cy="841829"/>
            </a:xfrm>
            <a:prstGeom prst="rect">
              <a:avLst/>
            </a:prstGeom>
          </p:spPr>
        </p:pic>
        <p:sp>
          <p:nvSpPr>
            <p:cNvPr id="13" name="TextBox 12"/>
            <p:cNvSpPr txBox="1"/>
            <p:nvPr/>
          </p:nvSpPr>
          <p:spPr>
            <a:xfrm>
              <a:off x="1857828" y="5947834"/>
              <a:ext cx="5309571" cy="553997"/>
            </a:xfrm>
            <a:prstGeom prst="rect">
              <a:avLst/>
            </a:prstGeom>
            <a:noFill/>
          </p:spPr>
          <p:txBody>
            <a:bodyPr wrap="none" rtlCol="0">
              <a:spAutoFit/>
            </a:bodyPr>
            <a:lstStyle/>
            <a:p>
              <a:r>
                <a:rPr lang="en-US" sz="2100" dirty="0" smtClean="0">
                  <a:latin typeface="Adobe Arabic" panose="02040503050201020203" pitchFamily="18" charset="-78"/>
                  <a:cs typeface="Adobe Arabic" panose="02040503050201020203" pitchFamily="18" charset="-78"/>
                </a:rPr>
                <a:t>khanmahbub1974@gmail.com</a:t>
              </a:r>
              <a:endParaRPr lang="en-US" sz="2100" dirty="0">
                <a:latin typeface="Adobe Arabic" panose="02040503050201020203" pitchFamily="18" charset="-78"/>
                <a:cs typeface="Adobe Arabic" panose="02040503050201020203" pitchFamily="18" charset="-78"/>
              </a:endParaRPr>
            </a:p>
          </p:txBody>
        </p:sp>
      </p:grpSp>
      <p:sp>
        <p:nvSpPr>
          <p:cNvPr id="4" name="TextBox 3"/>
          <p:cNvSpPr txBox="1"/>
          <p:nvPr/>
        </p:nvSpPr>
        <p:spPr>
          <a:xfrm>
            <a:off x="4967490" y="3535870"/>
            <a:ext cx="3894860" cy="2400657"/>
          </a:xfrm>
          <a:prstGeom prst="rect">
            <a:avLst/>
          </a:prstGeom>
          <a:noFill/>
        </p:spPr>
        <p:txBody>
          <a:bodyPr wrap="square" rtlCol="0">
            <a:spAutoFit/>
            <a:scene3d>
              <a:camera prst="perspectiveFront"/>
              <a:lightRig rig="threePt" dir="t"/>
            </a:scene3d>
            <a:sp3d extrusionH="57150">
              <a:bevelT w="38100" h="38100" prst="angle"/>
            </a:sp3d>
          </a:bodyPr>
          <a:lstStyle/>
          <a:p>
            <a:r>
              <a:rPr lang="en-US" sz="3000" b="1" dirty="0" err="1">
                <a:ln w="9525">
                  <a:solidFill>
                    <a:srgbClr val="A27B00"/>
                  </a:solidFill>
                  <a:prstDash val="solid"/>
                </a:ln>
                <a:solidFill>
                  <a:srgbClr val="00B050"/>
                </a:solidFill>
                <a:effectLst>
                  <a:outerShdw blurRad="12700" dist="38100" dir="2700000" algn="tl" rotWithShape="0">
                    <a:schemeClr val="bg1">
                      <a:lumMod val="50000"/>
                    </a:schemeClr>
                  </a:outerShdw>
                </a:effectLst>
                <a:latin typeface="NikoshBAN" panose="02000000000000000000" pitchFamily="2" charset="0"/>
                <a:cs typeface="NikoshBAN" panose="02000000000000000000" pitchFamily="2" charset="0"/>
              </a:rPr>
              <a:t>বিষয়</a:t>
            </a:r>
            <a:r>
              <a:rPr lang="en-US" sz="3000" b="1" dirty="0">
                <a:ln w="9525">
                  <a:solidFill>
                    <a:srgbClr val="A27B00"/>
                  </a:solidFill>
                  <a:prstDash val="solid"/>
                </a:ln>
                <a:solidFill>
                  <a:srgbClr val="00B050"/>
                </a:solidFill>
                <a:effectLst>
                  <a:outerShdw blurRad="12700" dist="38100" dir="2700000" algn="tl" rotWithShape="0">
                    <a:schemeClr val="bg1">
                      <a:lumMod val="50000"/>
                    </a:schemeClr>
                  </a:outerShdw>
                </a:effectLst>
                <a:latin typeface="NikoshBAN" panose="02000000000000000000" pitchFamily="2" charset="0"/>
                <a:cs typeface="NikoshBAN" panose="02000000000000000000" pitchFamily="2" charset="0"/>
              </a:rPr>
              <a:t>:</a:t>
            </a:r>
            <a:r>
              <a:rPr lang="bn-IN" sz="3000" b="1" dirty="0">
                <a:ln w="9525">
                  <a:solidFill>
                    <a:srgbClr val="A27B00"/>
                  </a:solidFill>
                  <a:prstDash val="solid"/>
                </a:ln>
                <a:solidFill>
                  <a:srgbClr val="00B050"/>
                </a:solidFill>
                <a:effectLst>
                  <a:outerShdw blurRad="12700" dist="38100" dir="2700000" algn="tl" rotWithShape="0">
                    <a:schemeClr val="bg1">
                      <a:lumMod val="50000"/>
                    </a:schemeClr>
                  </a:outerShdw>
                </a:effectLst>
                <a:latin typeface="NikoshBAN" panose="02000000000000000000" pitchFamily="2" charset="0"/>
                <a:cs typeface="NikoshBAN" panose="02000000000000000000" pitchFamily="2" charset="0"/>
              </a:rPr>
              <a:t> </a:t>
            </a:r>
            <a:r>
              <a:rPr lang="bn-BD" sz="3000" b="1" dirty="0" smtClean="0">
                <a:ln w="9525">
                  <a:solidFill>
                    <a:srgbClr val="A27B00"/>
                  </a:solidFill>
                  <a:prstDash val="solid"/>
                </a:ln>
                <a:solidFill>
                  <a:srgbClr val="00B050"/>
                </a:solidFill>
                <a:effectLst>
                  <a:outerShdw blurRad="12700" dist="38100" dir="2700000" algn="tl" rotWithShape="0">
                    <a:schemeClr val="bg1">
                      <a:lumMod val="50000"/>
                    </a:schemeClr>
                  </a:outerShdw>
                </a:effectLst>
                <a:latin typeface="NikoshBAN" panose="02000000000000000000" pitchFamily="2" charset="0"/>
                <a:cs typeface="NikoshBAN" panose="02000000000000000000" pitchFamily="2" charset="0"/>
              </a:rPr>
              <a:t>অর্থনীতি</a:t>
            </a:r>
            <a:r>
              <a:rPr lang="bn-IN" sz="3000" b="1" dirty="0" smtClean="0">
                <a:ln w="9525">
                  <a:solidFill>
                    <a:srgbClr val="A27B00"/>
                  </a:solidFill>
                  <a:prstDash val="solid"/>
                </a:ln>
                <a:solidFill>
                  <a:srgbClr val="00B050"/>
                </a:solidFill>
                <a:effectLst>
                  <a:outerShdw blurRad="12700" dist="38100" dir="2700000" algn="tl" rotWithShape="0">
                    <a:schemeClr val="bg1">
                      <a:lumMod val="50000"/>
                    </a:schemeClr>
                  </a:outerShdw>
                </a:effectLst>
                <a:latin typeface="NikoshBAN" panose="02000000000000000000" pitchFamily="2" charset="0"/>
                <a:cs typeface="NikoshBAN" panose="02000000000000000000" pitchFamily="2" charset="0"/>
              </a:rPr>
              <a:t>।</a:t>
            </a:r>
            <a:endParaRPr lang="bn-IN" sz="3000" b="1" dirty="0">
              <a:ln w="9525">
                <a:solidFill>
                  <a:srgbClr val="A27B00"/>
                </a:solidFill>
                <a:prstDash val="solid"/>
              </a:ln>
              <a:solidFill>
                <a:srgbClr val="00B050"/>
              </a:solidFill>
              <a:effectLst>
                <a:outerShdw blurRad="12700" dist="38100" dir="2700000" algn="tl" rotWithShape="0">
                  <a:schemeClr val="bg1">
                    <a:lumMod val="50000"/>
                  </a:schemeClr>
                </a:outerShdw>
              </a:effectLst>
              <a:latin typeface="NikoshBAN" panose="02000000000000000000" pitchFamily="2" charset="0"/>
              <a:cs typeface="NikoshBAN" panose="02000000000000000000" pitchFamily="2" charset="0"/>
            </a:endParaRPr>
          </a:p>
          <a:p>
            <a:r>
              <a:rPr lang="bn-IN" sz="3000" b="1" dirty="0">
                <a:ln w="9525">
                  <a:solidFill>
                    <a:srgbClr val="A27B00"/>
                  </a:solidFill>
                  <a:prstDash val="solid"/>
                </a:ln>
                <a:solidFill>
                  <a:srgbClr val="00B050"/>
                </a:solidFill>
                <a:effectLst>
                  <a:outerShdw blurRad="12700" dist="38100" dir="2700000" algn="tl" rotWithShape="0">
                    <a:schemeClr val="bg1">
                      <a:lumMod val="50000"/>
                    </a:schemeClr>
                  </a:outerShdw>
                </a:effectLst>
                <a:latin typeface="NikoshBAN" panose="02000000000000000000" pitchFamily="2" charset="0"/>
                <a:cs typeface="NikoshBAN" panose="02000000000000000000" pitchFamily="2" charset="0"/>
              </a:rPr>
              <a:t>শ্রেণিঃ </a:t>
            </a:r>
            <a:r>
              <a:rPr lang="bn-IN" sz="3000" b="1" dirty="0" smtClean="0">
                <a:ln w="9525">
                  <a:solidFill>
                    <a:srgbClr val="A27B00"/>
                  </a:solidFill>
                  <a:prstDash val="solid"/>
                </a:ln>
                <a:solidFill>
                  <a:srgbClr val="00B050"/>
                </a:solidFill>
                <a:effectLst>
                  <a:outerShdw blurRad="12700" dist="38100" dir="2700000" algn="tl" rotWithShape="0">
                    <a:schemeClr val="bg1">
                      <a:lumMod val="50000"/>
                    </a:schemeClr>
                  </a:outerShdw>
                </a:effectLst>
                <a:latin typeface="NikoshBAN" panose="02000000000000000000" pitchFamily="2" charset="0"/>
                <a:cs typeface="NikoshBAN" panose="02000000000000000000" pitchFamily="2" charset="0"/>
              </a:rPr>
              <a:t>একাদশ</a:t>
            </a:r>
            <a:r>
              <a:rPr lang="bn-BD" sz="3000" b="1" dirty="0" smtClean="0">
                <a:ln w="9525">
                  <a:solidFill>
                    <a:srgbClr val="A27B00"/>
                  </a:solidFill>
                  <a:prstDash val="solid"/>
                </a:ln>
                <a:solidFill>
                  <a:srgbClr val="00B050"/>
                </a:solidFill>
                <a:effectLst>
                  <a:outerShdw blurRad="12700" dist="38100" dir="2700000" algn="tl" rotWithShape="0">
                    <a:schemeClr val="bg1">
                      <a:lumMod val="50000"/>
                    </a:schemeClr>
                  </a:outerShdw>
                </a:effectLst>
                <a:latin typeface="NikoshBAN" panose="02000000000000000000" pitchFamily="2" charset="0"/>
                <a:cs typeface="NikoshBAN" panose="02000000000000000000" pitchFamily="2" charset="0"/>
              </a:rPr>
              <a:t>/ দ্বাদশ</a:t>
            </a:r>
            <a:endParaRPr lang="en-US" sz="3000" b="1" dirty="0">
              <a:ln w="9525">
                <a:solidFill>
                  <a:srgbClr val="A27B00"/>
                </a:solidFill>
                <a:prstDash val="solid"/>
              </a:ln>
              <a:solidFill>
                <a:srgbClr val="00B050"/>
              </a:solidFill>
              <a:effectLst>
                <a:outerShdw blurRad="12700" dist="38100" dir="2700000" algn="tl" rotWithShape="0">
                  <a:schemeClr val="bg1">
                    <a:lumMod val="50000"/>
                  </a:schemeClr>
                </a:outerShdw>
              </a:effectLst>
              <a:latin typeface="NikoshBAN" panose="02000000000000000000" pitchFamily="2" charset="0"/>
              <a:cs typeface="NikoshBAN" panose="02000000000000000000" pitchFamily="2" charset="0"/>
            </a:endParaRPr>
          </a:p>
          <a:p>
            <a:r>
              <a:rPr lang="en-US" sz="3000" b="1" dirty="0" err="1">
                <a:ln w="9525">
                  <a:solidFill>
                    <a:srgbClr val="A27B00"/>
                  </a:solidFill>
                  <a:prstDash val="solid"/>
                </a:ln>
                <a:solidFill>
                  <a:srgbClr val="00B050"/>
                </a:solidFill>
                <a:effectLst>
                  <a:outerShdw blurRad="12700" dist="38100" dir="2700000" algn="tl" rotWithShape="0">
                    <a:schemeClr val="bg1">
                      <a:lumMod val="50000"/>
                    </a:schemeClr>
                  </a:outerShdw>
                </a:effectLst>
                <a:latin typeface="NikoshBAN" panose="02000000000000000000" pitchFamily="2" charset="0"/>
                <a:cs typeface="NikoshBAN" panose="02000000000000000000" pitchFamily="2" charset="0"/>
              </a:rPr>
              <a:t>অধ্যায়ঃ</a:t>
            </a:r>
            <a:r>
              <a:rPr lang="en-US" sz="3000" b="1" dirty="0">
                <a:ln w="9525">
                  <a:solidFill>
                    <a:srgbClr val="A27B00"/>
                  </a:solidFill>
                  <a:prstDash val="solid"/>
                </a:ln>
                <a:solidFill>
                  <a:srgbClr val="00B050"/>
                </a:solidFill>
                <a:effectLst>
                  <a:outerShdw blurRad="12700" dist="38100" dir="2700000" algn="tl" rotWithShape="0">
                    <a:schemeClr val="bg1">
                      <a:lumMod val="50000"/>
                    </a:schemeClr>
                  </a:outerShdw>
                </a:effectLst>
                <a:latin typeface="NikoshBAN" panose="02000000000000000000" pitchFamily="2" charset="0"/>
                <a:cs typeface="NikoshBAN" panose="02000000000000000000" pitchFamily="2" charset="0"/>
              </a:rPr>
              <a:t> </a:t>
            </a:r>
            <a:r>
              <a:rPr lang="bn-IN" sz="3000" b="1" dirty="0">
                <a:ln w="9525">
                  <a:solidFill>
                    <a:srgbClr val="A27B00"/>
                  </a:solidFill>
                  <a:prstDash val="solid"/>
                </a:ln>
                <a:solidFill>
                  <a:srgbClr val="00B050"/>
                </a:solidFill>
                <a:effectLst>
                  <a:outerShdw blurRad="12700" dist="38100" dir="2700000" algn="tl" rotWithShape="0">
                    <a:schemeClr val="bg1">
                      <a:lumMod val="50000"/>
                    </a:schemeClr>
                  </a:outerShdw>
                </a:effectLst>
                <a:latin typeface="NikoshBAN" panose="02000000000000000000" pitchFamily="2" charset="0"/>
                <a:cs typeface="NikoshBAN" panose="02000000000000000000" pitchFamily="2" charset="0"/>
              </a:rPr>
              <a:t>দুই।</a:t>
            </a:r>
          </a:p>
          <a:p>
            <a:r>
              <a:rPr lang="bn-IN" sz="3000" b="1" dirty="0">
                <a:ln w="9525">
                  <a:solidFill>
                    <a:srgbClr val="A27B00"/>
                  </a:solidFill>
                  <a:prstDash val="solid"/>
                </a:ln>
                <a:solidFill>
                  <a:srgbClr val="00B050"/>
                </a:solidFill>
                <a:effectLst>
                  <a:outerShdw blurRad="12700" dist="38100" dir="2700000" algn="tl" rotWithShape="0">
                    <a:schemeClr val="bg1">
                      <a:lumMod val="50000"/>
                    </a:schemeClr>
                  </a:outerShdw>
                </a:effectLst>
                <a:latin typeface="NikoshBAN" panose="02000000000000000000" pitchFamily="2" charset="0"/>
                <a:cs typeface="NikoshBAN" panose="02000000000000000000" pitchFamily="2" charset="0"/>
              </a:rPr>
              <a:t>সময়ঃ ৫০ মিনিট।</a:t>
            </a:r>
          </a:p>
          <a:p>
            <a:r>
              <a:rPr lang="bn-IN" sz="3000" b="1" dirty="0">
                <a:ln w="9525">
                  <a:solidFill>
                    <a:srgbClr val="A27B00"/>
                  </a:solidFill>
                  <a:prstDash val="solid"/>
                </a:ln>
                <a:solidFill>
                  <a:srgbClr val="00B050"/>
                </a:solidFill>
                <a:effectLst>
                  <a:outerShdw blurRad="12700" dist="38100" dir="2700000" algn="tl" rotWithShape="0">
                    <a:schemeClr val="bg1">
                      <a:lumMod val="50000"/>
                    </a:schemeClr>
                  </a:outerShdw>
                </a:effectLst>
                <a:latin typeface="NikoshBAN" panose="02000000000000000000" pitchFamily="2" charset="0"/>
                <a:cs typeface="NikoshBAN" panose="02000000000000000000" pitchFamily="2" charset="0"/>
              </a:rPr>
              <a:t>তারিখঃ </a:t>
            </a:r>
            <a:r>
              <a:rPr lang="en-US" sz="3000" b="1" dirty="0">
                <a:ln w="9525">
                  <a:solidFill>
                    <a:srgbClr val="A27B00"/>
                  </a:solidFill>
                  <a:prstDash val="solid"/>
                </a:ln>
                <a:solidFill>
                  <a:srgbClr val="00B050"/>
                </a:solidFill>
                <a:effectLst>
                  <a:outerShdw blurRad="12700" dist="38100" dir="2700000" algn="tl" rotWithShape="0">
                    <a:schemeClr val="bg1">
                      <a:lumMod val="50000"/>
                    </a:schemeClr>
                  </a:outerShdw>
                </a:effectLst>
                <a:latin typeface="NikoshBAN" panose="02000000000000000000" pitchFamily="2" charset="0"/>
                <a:cs typeface="NikoshBAN" panose="02000000000000000000" pitchFamily="2" charset="0"/>
              </a:rPr>
              <a:t>13ই </a:t>
            </a:r>
            <a:r>
              <a:rPr lang="bn-IN" sz="3000" b="1" dirty="0">
                <a:ln w="9525">
                  <a:solidFill>
                    <a:srgbClr val="A27B00"/>
                  </a:solidFill>
                  <a:prstDash val="solid"/>
                </a:ln>
                <a:solidFill>
                  <a:srgbClr val="00B050"/>
                </a:solidFill>
                <a:effectLst>
                  <a:outerShdw blurRad="12700" dist="38100" dir="2700000" algn="tl" rotWithShape="0">
                    <a:schemeClr val="bg1">
                      <a:lumMod val="50000"/>
                    </a:schemeClr>
                  </a:outerShdw>
                </a:effectLst>
                <a:latin typeface="NikoshBAN" panose="02000000000000000000" pitchFamily="2" charset="0"/>
                <a:cs typeface="NikoshBAN" panose="02000000000000000000" pitchFamily="2" charset="0"/>
              </a:rPr>
              <a:t>আগষ্ট ২০১৭ খ্রিঃ।</a:t>
            </a:r>
            <a:r>
              <a:rPr lang="en-US" sz="3000" b="1" dirty="0">
                <a:ln w="9525">
                  <a:solidFill>
                    <a:srgbClr val="A27B00"/>
                  </a:solidFill>
                  <a:prstDash val="solid"/>
                </a:ln>
                <a:solidFill>
                  <a:srgbClr val="00B050"/>
                </a:solidFill>
                <a:effectLst>
                  <a:outerShdw blurRad="12700" dist="38100" dir="2700000" algn="tl" rotWithShape="0">
                    <a:schemeClr val="bg1">
                      <a:lumMod val="50000"/>
                    </a:schemeClr>
                  </a:outerShdw>
                </a:effectLst>
                <a:latin typeface="NikoshBAN" panose="02000000000000000000" pitchFamily="2" charset="0"/>
                <a:cs typeface="NikoshBAN" panose="02000000000000000000" pitchFamily="2" charset="0"/>
              </a:rPr>
              <a:t> </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0319" y="1018624"/>
            <a:ext cx="128880" cy="4812521"/>
          </a:xfrm>
          <a:prstGeom prst="rect">
            <a:avLst/>
          </a:prstGeom>
          <a:ln w="228600" cap="sq" cmpd="thickThin">
            <a:solidFill>
              <a:srgbClr val="000000"/>
            </a:solidFill>
            <a:prstDash val="solid"/>
            <a:miter lim="800000"/>
          </a:ln>
          <a:effectLst>
            <a:innerShdw blurRad="76200">
              <a:srgbClr val="000000"/>
            </a:innerShdw>
          </a:effectLst>
        </p:spPr>
      </p:pic>
      <p:sp>
        <p:nvSpPr>
          <p:cNvPr id="17" name="Frame 16">
            <a:extLst>
              <a:ext uri="{FF2B5EF4-FFF2-40B4-BE49-F238E27FC236}">
                <a16:creationId xmlns:a16="http://schemas.microsoft.com/office/drawing/2014/main" xmlns="" id="{0DF378B6-7D73-4225-87E2-641B5AEFBF04}"/>
              </a:ext>
            </a:extLst>
          </p:cNvPr>
          <p:cNvSpPr/>
          <p:nvPr/>
        </p:nvSpPr>
        <p:spPr>
          <a:xfrm>
            <a:off x="28572" y="152400"/>
            <a:ext cx="9115428" cy="6553200"/>
          </a:xfrm>
          <a:prstGeom prst="frame">
            <a:avLst>
              <a:gd name="adj1" fmla="val 1889"/>
            </a:avLst>
          </a:prstGeom>
          <a:solidFill>
            <a:schemeClr val="accent2">
              <a:lumMod val="60000"/>
              <a:lumOff val="40000"/>
            </a:schemeClr>
          </a:solidFill>
          <a:ln>
            <a:solidFill>
              <a:srgbClr val="FF0000"/>
            </a:solidFill>
          </a:ln>
          <a:effectLst>
            <a:glow rad="63500">
              <a:schemeClr val="accent5">
                <a:satMod val="175000"/>
                <a:alpha val="40000"/>
              </a:schemeClr>
            </a:glow>
            <a:innerShdw blurRad="63500" dist="50800">
              <a:prstClr val="black">
                <a:alpha val="50000"/>
              </a:prstClr>
            </a:inn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8411" y="2302584"/>
            <a:ext cx="886015" cy="1044133"/>
          </a:xfrm>
          <a:prstGeom prst="rect">
            <a:avLst/>
          </a:prstGeom>
          <a:ln w="88900" cap="sq" cmpd="thickThin">
            <a:solidFill>
              <a:srgbClr val="000000"/>
            </a:solidFill>
            <a:prstDash val="solid"/>
            <a:miter lim="800000"/>
          </a:ln>
          <a:effectLst>
            <a:innerShdw blurRad="76200">
              <a:srgbClr val="000000"/>
            </a:innerShdw>
          </a:effec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8118" y="2083015"/>
            <a:ext cx="990600" cy="117034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264935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
        <p15:prstTrans prst="pageCurlDouble"/>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600"/>
                            </p:stCondLst>
                            <p:childTnLst>
                              <p:par>
                                <p:cTn id="12" presetID="42" presetClass="entr" presetSubtype="0" fill="hold" grpId="0" nodeType="after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26"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80">
                                          <p:stCondLst>
                                            <p:cond delay="0"/>
                                          </p:stCondLst>
                                        </p:cTn>
                                        <p:tgtEl>
                                          <p:spTgt spid="14"/>
                                        </p:tgtEl>
                                      </p:cBhvr>
                                    </p:animEffect>
                                    <p:anim calcmode="lin" valueType="num">
                                      <p:cBhvr>
                                        <p:cTn id="2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3" dur="26">
                                          <p:stCondLst>
                                            <p:cond delay="650"/>
                                          </p:stCondLst>
                                        </p:cTn>
                                        <p:tgtEl>
                                          <p:spTgt spid="14"/>
                                        </p:tgtEl>
                                      </p:cBhvr>
                                      <p:to x="100000" y="60000"/>
                                    </p:animScale>
                                    <p:animScale>
                                      <p:cBhvr>
                                        <p:cTn id="34" dur="166" decel="50000">
                                          <p:stCondLst>
                                            <p:cond delay="676"/>
                                          </p:stCondLst>
                                        </p:cTn>
                                        <p:tgtEl>
                                          <p:spTgt spid="14"/>
                                        </p:tgtEl>
                                      </p:cBhvr>
                                      <p:to x="100000" y="100000"/>
                                    </p:animScale>
                                    <p:animScale>
                                      <p:cBhvr>
                                        <p:cTn id="35" dur="26">
                                          <p:stCondLst>
                                            <p:cond delay="1312"/>
                                          </p:stCondLst>
                                        </p:cTn>
                                        <p:tgtEl>
                                          <p:spTgt spid="14"/>
                                        </p:tgtEl>
                                      </p:cBhvr>
                                      <p:to x="100000" y="80000"/>
                                    </p:animScale>
                                    <p:animScale>
                                      <p:cBhvr>
                                        <p:cTn id="36" dur="166" decel="50000">
                                          <p:stCondLst>
                                            <p:cond delay="1338"/>
                                          </p:stCondLst>
                                        </p:cTn>
                                        <p:tgtEl>
                                          <p:spTgt spid="14"/>
                                        </p:tgtEl>
                                      </p:cBhvr>
                                      <p:to x="100000" y="100000"/>
                                    </p:animScale>
                                    <p:animScale>
                                      <p:cBhvr>
                                        <p:cTn id="37" dur="26">
                                          <p:stCondLst>
                                            <p:cond delay="1642"/>
                                          </p:stCondLst>
                                        </p:cTn>
                                        <p:tgtEl>
                                          <p:spTgt spid="14"/>
                                        </p:tgtEl>
                                      </p:cBhvr>
                                      <p:to x="100000" y="90000"/>
                                    </p:animScale>
                                    <p:animScale>
                                      <p:cBhvr>
                                        <p:cTn id="38" dur="166" decel="50000">
                                          <p:stCondLst>
                                            <p:cond delay="1668"/>
                                          </p:stCondLst>
                                        </p:cTn>
                                        <p:tgtEl>
                                          <p:spTgt spid="14"/>
                                        </p:tgtEl>
                                      </p:cBhvr>
                                      <p:to x="100000" y="100000"/>
                                    </p:animScale>
                                    <p:animScale>
                                      <p:cBhvr>
                                        <p:cTn id="39" dur="26">
                                          <p:stCondLst>
                                            <p:cond delay="1808"/>
                                          </p:stCondLst>
                                        </p:cTn>
                                        <p:tgtEl>
                                          <p:spTgt spid="14"/>
                                        </p:tgtEl>
                                      </p:cBhvr>
                                      <p:to x="100000" y="95000"/>
                                    </p:animScale>
                                    <p:animScale>
                                      <p:cBhvr>
                                        <p:cTn id="40" dur="166" decel="50000">
                                          <p:stCondLst>
                                            <p:cond delay="1834"/>
                                          </p:stCondLst>
                                        </p:cTn>
                                        <p:tgtEl>
                                          <p:spTgt spid="14"/>
                                        </p:tgtEl>
                                      </p:cBhvr>
                                      <p:to x="100000" y="100000"/>
                                    </p:animScale>
                                  </p:childTnLst>
                                </p:cTn>
                              </p:par>
                            </p:childTnLst>
                          </p:cTn>
                        </p:par>
                        <p:par>
                          <p:cTn id="41" fill="hold">
                            <p:stCondLst>
                              <p:cond delay="3600"/>
                            </p:stCondLst>
                            <p:childTnLst>
                              <p:par>
                                <p:cTn id="42" presetID="22" presetClass="entr" presetSubtype="1"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up)">
                                      <p:cBhvr>
                                        <p:cTn id="44" dur="500"/>
                                        <p:tgtEl>
                                          <p:spTgt spid="16"/>
                                        </p:tgtEl>
                                      </p:cBhvr>
                                    </p:animEffect>
                                  </p:childTnLst>
                                </p:cTn>
                              </p:par>
                            </p:childTnLst>
                          </p:cTn>
                        </p:par>
                        <p:par>
                          <p:cTn id="45" fill="hold">
                            <p:stCondLst>
                              <p:cond delay="4100"/>
                            </p:stCondLst>
                            <p:childTnLst>
                              <p:par>
                                <p:cTn id="46" presetID="53" presetClass="entr" presetSubtype="16" fill="hold" grpId="0" nodeType="afterEffect">
                                  <p:stCondLst>
                                    <p:cond delay="0"/>
                                  </p:stCondLst>
                                  <p:iterate type="lt">
                                    <p:tmPct val="10000"/>
                                  </p:iterate>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fltVal val="0"/>
                                          </p:val>
                                        </p:tav>
                                        <p:tav tm="100000">
                                          <p:val>
                                            <p:strVal val="#ppt_w"/>
                                          </p:val>
                                        </p:tav>
                                      </p:tavLst>
                                    </p:anim>
                                    <p:anim calcmode="lin" valueType="num">
                                      <p:cBhvr>
                                        <p:cTn id="49" dur="500" fill="hold"/>
                                        <p:tgtEl>
                                          <p:spTgt spid="5"/>
                                        </p:tgtEl>
                                        <p:attrNameLst>
                                          <p:attrName>ppt_h</p:attrName>
                                        </p:attrNameLst>
                                      </p:cBhvr>
                                      <p:tavLst>
                                        <p:tav tm="0">
                                          <p:val>
                                            <p:fltVal val="0"/>
                                          </p:val>
                                        </p:tav>
                                        <p:tav tm="100000">
                                          <p:val>
                                            <p:strVal val="#ppt_h"/>
                                          </p:val>
                                        </p:tav>
                                      </p:tavLst>
                                    </p:anim>
                                    <p:animEffect transition="in" filter="fade">
                                      <p:cBhvr>
                                        <p:cTn id="50" dur="500"/>
                                        <p:tgtEl>
                                          <p:spTgt spid="5"/>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p:cTn id="53" dur="1000" fill="hold"/>
                                        <p:tgtEl>
                                          <p:spTgt spid="4"/>
                                        </p:tgtEl>
                                        <p:attrNameLst>
                                          <p:attrName>ppt_w</p:attrName>
                                        </p:attrNameLst>
                                      </p:cBhvr>
                                      <p:tavLst>
                                        <p:tav tm="0">
                                          <p:val>
                                            <p:fltVal val="0"/>
                                          </p:val>
                                        </p:tav>
                                        <p:tav tm="100000">
                                          <p:val>
                                            <p:strVal val="#ppt_w"/>
                                          </p:val>
                                        </p:tav>
                                      </p:tavLst>
                                    </p:anim>
                                    <p:anim calcmode="lin" valueType="num">
                                      <p:cBhvr>
                                        <p:cTn id="54" dur="1000" fill="hold"/>
                                        <p:tgtEl>
                                          <p:spTgt spid="4"/>
                                        </p:tgtEl>
                                        <p:attrNameLst>
                                          <p:attrName>ppt_h</p:attrName>
                                        </p:attrNameLst>
                                      </p:cBhvr>
                                      <p:tavLst>
                                        <p:tav tm="0">
                                          <p:val>
                                            <p:fltVal val="0"/>
                                          </p:val>
                                        </p:tav>
                                        <p:tav tm="100000">
                                          <p:val>
                                            <p:strVal val="#ppt_h"/>
                                          </p:val>
                                        </p:tav>
                                      </p:tavLst>
                                    </p:anim>
                                    <p:anim calcmode="lin" valueType="num">
                                      <p:cBhvr>
                                        <p:cTn id="55" dur="1000" fill="hold"/>
                                        <p:tgtEl>
                                          <p:spTgt spid="4"/>
                                        </p:tgtEl>
                                        <p:attrNameLst>
                                          <p:attrName>style.rotation</p:attrName>
                                        </p:attrNameLst>
                                      </p:cBhvr>
                                      <p:tavLst>
                                        <p:tav tm="0">
                                          <p:val>
                                            <p:fltVal val="90"/>
                                          </p:val>
                                        </p:tav>
                                        <p:tav tm="100000">
                                          <p:val>
                                            <p:fltVal val="0"/>
                                          </p:val>
                                        </p:tav>
                                      </p:tavLst>
                                    </p:anim>
                                    <p:animEffect transition="in" filter="fade">
                                      <p:cBhvr>
                                        <p:cTn id="5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p:bldP spid="8"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orwood\Desktop\print\color in fruits.jpg"/>
          <p:cNvPicPr>
            <a:picLocks noChangeAspect="1" noChangeArrowheads="1"/>
          </p:cNvPicPr>
          <p:nvPr/>
        </p:nvPicPr>
        <p:blipFill rotWithShape="1">
          <a:blip r:embed="rId2">
            <a:extLst>
              <a:ext uri="{28A0092B-C50C-407E-A947-70E740481C1C}">
                <a14:useLocalDpi xmlns:a14="http://schemas.microsoft.com/office/drawing/2010/main" val="0"/>
              </a:ext>
            </a:extLst>
          </a:blip>
          <a:srcRect l="562" r="2796"/>
          <a:stretch/>
        </p:blipFill>
        <p:spPr bwMode="auto">
          <a:xfrm>
            <a:off x="375633" y="1929254"/>
            <a:ext cx="8381999" cy="43645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94267" y="617505"/>
            <a:ext cx="5344733" cy="923330"/>
          </a:xfrm>
          <a:prstGeom prst="rect">
            <a:avLst/>
          </a:prstGeom>
        </p:spPr>
        <p:txBody>
          <a:bodyPr wrap="none">
            <a:spAutoFit/>
          </a:bodyPr>
          <a:lstStyle/>
          <a:p>
            <a:r>
              <a:rPr lang="en-US" sz="4000" dirty="0" err="1" smtClean="0">
                <a:solidFill>
                  <a:srgbClr val="00B050"/>
                </a:solidFill>
                <a:latin typeface="NikoshBAN" pitchFamily="2" charset="0"/>
                <a:cs typeface="NikoshBAN" pitchFamily="2" charset="0"/>
              </a:rPr>
              <a:t>ছবিতে</a:t>
            </a:r>
            <a:r>
              <a:rPr lang="en-US" sz="4000" dirty="0" smtClean="0">
                <a:solidFill>
                  <a:srgbClr val="00B050"/>
                </a:solidFill>
                <a:latin typeface="NikoshBAN" pitchFamily="2" charset="0"/>
                <a:cs typeface="NikoshBAN" pitchFamily="2" charset="0"/>
              </a:rPr>
              <a:t> </a:t>
            </a:r>
            <a:r>
              <a:rPr lang="en-US" sz="4000" dirty="0" err="1" smtClean="0">
                <a:solidFill>
                  <a:srgbClr val="00B050"/>
                </a:solidFill>
                <a:latin typeface="NikoshBAN" pitchFamily="2" charset="0"/>
                <a:cs typeface="NikoshBAN" pitchFamily="2" charset="0"/>
              </a:rPr>
              <a:t>আমরা</a:t>
            </a:r>
            <a:r>
              <a:rPr lang="en-US" sz="4000" dirty="0" smtClean="0">
                <a:solidFill>
                  <a:srgbClr val="00B050"/>
                </a:solidFill>
                <a:latin typeface="NikoshBAN" pitchFamily="2" charset="0"/>
                <a:cs typeface="NikoshBAN" pitchFamily="2" charset="0"/>
              </a:rPr>
              <a:t> </a:t>
            </a:r>
            <a:r>
              <a:rPr lang="en-US" sz="4000" dirty="0" err="1" smtClean="0">
                <a:solidFill>
                  <a:srgbClr val="00B050"/>
                </a:solidFill>
                <a:latin typeface="NikoshBAN" pitchFamily="2" charset="0"/>
                <a:cs typeface="NikoshBAN" pitchFamily="2" charset="0"/>
              </a:rPr>
              <a:t>কি</a:t>
            </a:r>
            <a:r>
              <a:rPr lang="en-US" sz="4000" dirty="0" smtClean="0">
                <a:solidFill>
                  <a:srgbClr val="00B050"/>
                </a:solidFill>
                <a:latin typeface="NikoshBAN" pitchFamily="2" charset="0"/>
                <a:cs typeface="NikoshBAN" pitchFamily="2" charset="0"/>
              </a:rPr>
              <a:t> </a:t>
            </a:r>
            <a:r>
              <a:rPr lang="en-US" sz="4000" dirty="0" err="1" smtClean="0">
                <a:solidFill>
                  <a:srgbClr val="00B050"/>
                </a:solidFill>
                <a:latin typeface="NikoshBAN" pitchFamily="2" charset="0"/>
                <a:cs typeface="NikoshBAN" pitchFamily="2" charset="0"/>
              </a:rPr>
              <a:t>দেখতে</a:t>
            </a:r>
            <a:r>
              <a:rPr lang="en-US" sz="4000" dirty="0" smtClean="0">
                <a:solidFill>
                  <a:srgbClr val="00B050"/>
                </a:solidFill>
                <a:latin typeface="NikoshBAN" pitchFamily="2" charset="0"/>
                <a:cs typeface="NikoshBAN" pitchFamily="2" charset="0"/>
              </a:rPr>
              <a:t> </a:t>
            </a:r>
            <a:r>
              <a:rPr lang="en-US" sz="4000" dirty="0" err="1" smtClean="0">
                <a:solidFill>
                  <a:srgbClr val="00B050"/>
                </a:solidFill>
                <a:latin typeface="NikoshBAN" pitchFamily="2" charset="0"/>
                <a:cs typeface="NikoshBAN" pitchFamily="2" charset="0"/>
              </a:rPr>
              <a:t>পাচ্ছি</a:t>
            </a:r>
            <a:r>
              <a:rPr lang="en-US" sz="5400" dirty="0" smtClean="0">
                <a:solidFill>
                  <a:srgbClr val="00B050"/>
                </a:solidFill>
                <a:latin typeface="NikoshBAN" pitchFamily="2" charset="0"/>
                <a:cs typeface="NikoshBAN" pitchFamily="2" charset="0"/>
              </a:rPr>
              <a:t>?</a:t>
            </a:r>
            <a:endParaRPr lang="en-AU" sz="5400" dirty="0">
              <a:solidFill>
                <a:srgbClr val="00B050"/>
              </a:solidFill>
              <a:latin typeface="NikoshBAN" pitchFamily="2" charset="0"/>
              <a:cs typeface="NikoshBAN" pitchFamily="2" charset="0"/>
            </a:endParaRPr>
          </a:p>
        </p:txBody>
      </p:sp>
      <p:sp>
        <p:nvSpPr>
          <p:cNvPr id="4" name="TextBox 3"/>
          <p:cNvSpPr txBox="1"/>
          <p:nvPr/>
        </p:nvSpPr>
        <p:spPr>
          <a:xfrm>
            <a:off x="1691185" y="6293837"/>
            <a:ext cx="5319215" cy="523220"/>
          </a:xfrm>
          <a:prstGeom prst="rect">
            <a:avLst/>
          </a:prstGeom>
          <a:noFill/>
        </p:spPr>
        <p:txBody>
          <a:bodyPr wrap="square" rtlCol="0">
            <a:spAutoFit/>
          </a:bodyPr>
          <a:lstStyle/>
          <a:p>
            <a:pPr algn="ctr"/>
            <a:r>
              <a:rPr lang="en-US" sz="2800" dirty="0" err="1" smtClean="0">
                <a:latin typeface="NikoshBAN" pitchFamily="2" charset="0"/>
                <a:cs typeface="NikoshBAN" pitchFamily="2" charset="0"/>
              </a:rPr>
              <a:t>তরমুজের</a:t>
            </a:r>
            <a:r>
              <a:rPr lang="en-US" sz="2800" dirty="0" smtClean="0">
                <a:latin typeface="NikoshBAN" pitchFamily="2" charset="0"/>
                <a:cs typeface="NikoshBAN" pitchFamily="2" charset="0"/>
              </a:rPr>
              <a:t> </a:t>
            </a:r>
            <a:r>
              <a:rPr lang="en-US" sz="2800" dirty="0" err="1" smtClean="0">
                <a:latin typeface="NikoshBAN" pitchFamily="2" charset="0"/>
                <a:cs typeface="NikoshBAN" pitchFamily="2" charset="0"/>
              </a:rPr>
              <a:t>ভিতরে</a:t>
            </a:r>
            <a:r>
              <a:rPr lang="en-US" sz="2800" dirty="0" smtClean="0">
                <a:latin typeface="NikoshBAN" pitchFamily="2" charset="0"/>
                <a:cs typeface="NikoshBAN" pitchFamily="2" charset="0"/>
              </a:rPr>
              <a:t> </a:t>
            </a:r>
            <a:r>
              <a:rPr lang="en-US" sz="2800" dirty="0" err="1" smtClean="0">
                <a:latin typeface="NikoshBAN" pitchFamily="2" charset="0"/>
                <a:cs typeface="NikoshBAN" pitchFamily="2" charset="0"/>
              </a:rPr>
              <a:t>লাল</a:t>
            </a:r>
            <a:r>
              <a:rPr lang="en-US" sz="2800" dirty="0" smtClean="0">
                <a:latin typeface="NikoshBAN" pitchFamily="2" charset="0"/>
                <a:cs typeface="NikoshBAN" pitchFamily="2" charset="0"/>
              </a:rPr>
              <a:t> </a:t>
            </a:r>
            <a:r>
              <a:rPr lang="en-US" sz="2800" dirty="0" err="1" smtClean="0">
                <a:latin typeface="NikoshBAN" pitchFamily="2" charset="0"/>
                <a:cs typeface="NikoshBAN" pitchFamily="2" charset="0"/>
              </a:rPr>
              <a:t>রং</a:t>
            </a:r>
            <a:r>
              <a:rPr lang="en-US" sz="2800" dirty="0" smtClean="0">
                <a:latin typeface="NikoshBAN" pitchFamily="2" charset="0"/>
                <a:cs typeface="NikoshBAN" pitchFamily="2" charset="0"/>
              </a:rPr>
              <a:t> </a:t>
            </a:r>
            <a:r>
              <a:rPr lang="en-US" sz="2800" dirty="0" err="1" smtClean="0">
                <a:latin typeface="NikoshBAN" pitchFamily="2" charset="0"/>
                <a:cs typeface="NikoshBAN" pitchFamily="2" charset="0"/>
              </a:rPr>
              <a:t>করা</a:t>
            </a:r>
            <a:endParaRPr lang="en-AU" sz="2800" dirty="0">
              <a:latin typeface="NikoshBAN" pitchFamily="2" charset="0"/>
              <a:cs typeface="NikoshBAN" pitchFamily="2" charset="0"/>
            </a:endParaRPr>
          </a:p>
        </p:txBody>
      </p:sp>
    </p:spTree>
    <p:extLst>
      <p:ext uri="{BB962C8B-B14F-4D97-AF65-F5344CB8AC3E}">
        <p14:creationId xmlns:p14="http://schemas.microsoft.com/office/powerpoint/2010/main" val="108015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044538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067800" cy="6781800"/>
          </a:xfrm>
        </p:spPr>
      </p:pic>
    </p:spTree>
    <p:extLst>
      <p:ext uri="{BB962C8B-B14F-4D97-AF65-F5344CB8AC3E}">
        <p14:creationId xmlns:p14="http://schemas.microsoft.com/office/powerpoint/2010/main" val="645117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acebook(2)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98424"/>
            <a:ext cx="9144000" cy="6607175"/>
          </a:xfrm>
          <a:prstGeom prst="rect">
            <a:avLst/>
          </a:prstGeom>
        </p:spPr>
      </p:pic>
    </p:spTree>
    <p:extLst>
      <p:ext uri="{BB962C8B-B14F-4D97-AF65-F5344CB8AC3E}">
        <p14:creationId xmlns:p14="http://schemas.microsoft.com/office/powerpoint/2010/main" val="3175643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828800"/>
            <a:ext cx="8305800" cy="4876800"/>
          </a:xfrm>
          <a:prstGeom prst="rect">
            <a:avLst/>
          </a:prstGeom>
          <a:gradFill flip="none" rotWithShape="1">
            <a:gsLst>
              <a:gs pos="0">
                <a:srgbClr val="FFEFD1">
                  <a:alpha val="56000"/>
                </a:srgbClr>
              </a:gs>
              <a:gs pos="64999">
                <a:srgbClr val="F0EBD5"/>
              </a:gs>
              <a:gs pos="100000">
                <a:srgbClr val="D1C39F"/>
              </a:gs>
            </a:gsLst>
            <a:lin ang="8100000" scaled="1"/>
            <a:tileRect/>
          </a:gradFill>
          <a:effectLst>
            <a:glow rad="139700">
              <a:schemeClr val="accent5">
                <a:satMod val="175000"/>
                <a:alpha val="40000"/>
              </a:schemeClr>
            </a:glow>
          </a:effectLst>
        </p:spPr>
        <p:txBody>
          <a:bodyPr wrap="square">
            <a:prstTxWarp prst="textPlain">
              <a:avLst/>
            </a:prstTxWarp>
            <a:spAutoFit/>
          </a:bodyPr>
          <a:lstStyle/>
          <a:p>
            <a:pPr algn="ctr"/>
            <a:r>
              <a:rPr lang="bn-BD"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63500">
                    <a:schemeClr val="accent5">
                      <a:satMod val="175000"/>
                      <a:alpha val="40000"/>
                    </a:schemeClr>
                  </a:glow>
                  <a:reflection blurRad="12700" stA="28000" endPos="45000" dist="1000" dir="5400000" sy="-100000" algn="bl" rotWithShape="0"/>
                </a:effectLst>
                <a:latin typeface="NikoshBAN" pitchFamily="2" charset="0"/>
                <a:cs typeface="NikoshBAN" pitchFamily="2" charset="0"/>
              </a:rPr>
              <a:t>অধ্যায়ঃ০</a:t>
            </a:r>
            <a:r>
              <a:rPr lang="en-US"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63500">
                    <a:schemeClr val="accent5">
                      <a:satMod val="175000"/>
                      <a:alpha val="40000"/>
                    </a:schemeClr>
                  </a:glow>
                  <a:reflection blurRad="12700" stA="28000" endPos="45000" dist="1000" dir="5400000" sy="-100000" algn="bl" rotWithShape="0"/>
                </a:effectLst>
                <a:latin typeface="NikoshBAN" pitchFamily="2" charset="0"/>
                <a:cs typeface="NikoshBAN" pitchFamily="2" charset="0"/>
              </a:rPr>
              <a:t>5</a:t>
            </a:r>
            <a:r>
              <a:rPr lang="bn-BD"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63500">
                    <a:schemeClr val="accent5">
                      <a:satMod val="175000"/>
                      <a:alpha val="40000"/>
                    </a:schemeClr>
                  </a:glow>
                  <a:reflection blurRad="12700" stA="28000" endPos="45000" dist="1000" dir="5400000" sy="-100000" algn="bl" rotWithShape="0"/>
                </a:effectLst>
                <a:latin typeface="NikoshBAN" pitchFamily="2" charset="0"/>
                <a:cs typeface="NikoshBAN" pitchFamily="2" charset="0"/>
              </a:rPr>
              <a:t>             </a:t>
            </a:r>
          </a:p>
          <a:p>
            <a:pPr algn="ctr"/>
            <a:r>
              <a:rPr lang="bn-BD" sz="1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63500">
                    <a:schemeClr val="accent5">
                      <a:satMod val="175000"/>
                      <a:alpha val="40000"/>
                    </a:schemeClr>
                  </a:glow>
                  <a:reflection blurRad="12700" stA="28000" endPos="45000" dist="1000" dir="5400000" sy="-100000" algn="bl" rotWithShape="0"/>
                </a:effectLst>
                <a:latin typeface="NikoshBAN" pitchFamily="2" charset="0"/>
                <a:cs typeface="NikoshBAN" pitchFamily="2" charset="0"/>
              </a:rPr>
              <a:t>সাপ্তাহিক পরীক্ষা-২০১৭</a:t>
            </a:r>
          </a:p>
          <a:p>
            <a:pPr algn="ctr"/>
            <a:r>
              <a:rPr lang="bn-BD"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63500">
                    <a:schemeClr val="accent5">
                      <a:satMod val="175000"/>
                      <a:alpha val="40000"/>
                    </a:schemeClr>
                  </a:glow>
                  <a:reflection blurRad="12700" stA="28000" endPos="45000" dist="1000" dir="5400000" sy="-100000" algn="bl" rotWithShape="0"/>
                </a:effectLst>
                <a:latin typeface="NikoshBAN" pitchFamily="2" charset="0"/>
                <a:cs typeface="NikoshBAN" pitchFamily="2" charset="0"/>
              </a:rPr>
              <a:t>বিশেষ পাঠঃ খাদ্য নিরাপত্তা।</a:t>
            </a:r>
            <a:endParaRPr lang="en-U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63500">
                  <a:schemeClr val="accent5">
                    <a:satMod val="175000"/>
                    <a:alpha val="40000"/>
                  </a:schemeClr>
                </a:glow>
                <a:reflection blurRad="12700" stA="28000" endPos="45000" dist="1000" dir="5400000" sy="-100000" algn="bl" rotWithShape="0"/>
              </a:effectLst>
              <a:latin typeface="NikoshBAN" pitchFamily="2" charset="0"/>
              <a:cs typeface="NikoshBAN" pitchFamily="2" charset="0"/>
            </a:endParaRPr>
          </a:p>
          <a:p>
            <a:pPr algn="ctr"/>
            <a:r>
              <a:rPr lang="bn-BD"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63500">
                    <a:schemeClr val="accent5">
                      <a:satMod val="175000"/>
                      <a:alpha val="40000"/>
                    </a:schemeClr>
                  </a:glow>
                  <a:reflection blurRad="12700" stA="28000" endPos="45000" dist="1000" dir="5400000" sy="-100000" algn="bl" rotWithShape="0"/>
                </a:effectLst>
                <a:latin typeface="NikoshBAN" pitchFamily="2" charset="0"/>
                <a:cs typeface="NikoshBAN" pitchFamily="2" charset="0"/>
              </a:rPr>
              <a:t>শ্রেণী  একাদশ /দ্বাদশ । মানঃ১৫ </a:t>
            </a:r>
            <a:endParaRPr lang="en-US"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63500">
                  <a:schemeClr val="accent5">
                    <a:satMod val="175000"/>
                    <a:alpha val="40000"/>
                  </a:schemeClr>
                </a:glow>
                <a:reflection blurRad="12700" stA="28000" endPos="45000" dist="1000" dir="5400000" sy="-100000" algn="bl" rotWithShape="0"/>
              </a:effectLst>
              <a:latin typeface="NikoshBAN" pitchFamily="2" charset="0"/>
              <a:cs typeface="NikoshBAN" pitchFamily="2" charset="0"/>
            </a:endParaRPr>
          </a:p>
        </p:txBody>
      </p:sp>
      <p:sp>
        <p:nvSpPr>
          <p:cNvPr id="3" name="Rectangle 2"/>
          <p:cNvSpPr/>
          <p:nvPr/>
        </p:nvSpPr>
        <p:spPr>
          <a:xfrm>
            <a:off x="2438400" y="381000"/>
            <a:ext cx="3657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prstTxWarp prst="textPlain">
              <a:avLst/>
            </a:prstTxWarp>
            <a:spAutoFit/>
          </a:bodyPr>
          <a:lstStyle/>
          <a:p>
            <a:pPr algn="ctr"/>
            <a:r>
              <a:rPr lang="bn-BD"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NikoshBAN" pitchFamily="2" charset="0"/>
                <a:cs typeface="NikoshBAN" pitchFamily="2" charset="0"/>
              </a:rPr>
              <a:t>বিষয়ঃ অর্থনীতি</a:t>
            </a:r>
            <a:endParaRPr lang="en-US" dirty="0" smtClean="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NikoshBAN" pitchFamily="2" charset="0"/>
              <a:cs typeface="NikoshBAN" pitchFamily="2" charset="0"/>
            </a:endParaRPr>
          </a:p>
        </p:txBody>
      </p:sp>
    </p:spTree>
    <p:extLst>
      <p:ext uri="{BB962C8B-B14F-4D97-AF65-F5344CB8AC3E}">
        <p14:creationId xmlns:p14="http://schemas.microsoft.com/office/powerpoint/2010/main" val="988275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70" decel="100000"/>
                                        <p:tgtEl>
                                          <p:spTgt spid="3"/>
                                        </p:tgtEl>
                                      </p:cBhvr>
                                    </p:animEffect>
                                    <p:animScale>
                                      <p:cBhvr>
                                        <p:cTn id="8" dur="770" decel="100000"/>
                                        <p:tgtEl>
                                          <p:spTgt spid="3"/>
                                        </p:tgtEl>
                                      </p:cBhvr>
                                      <p:from x="10000" y="10000"/>
                                      <p:to x="200000" y="450000"/>
                                    </p:animScale>
                                    <p:animScale>
                                      <p:cBhvr>
                                        <p:cTn id="9" dur="1230" accel="100000" fill="hold">
                                          <p:stCondLst>
                                            <p:cond delay="770"/>
                                          </p:stCondLst>
                                        </p:cTn>
                                        <p:tgtEl>
                                          <p:spTgt spid="3"/>
                                        </p:tgtEl>
                                      </p:cBhvr>
                                      <p:from x="200000" y="450000"/>
                                      <p:to x="100000" y="100000"/>
                                    </p:animScale>
                                    <p:set>
                                      <p:cBhvr>
                                        <p:cTn id="10" dur="770" fill="hold"/>
                                        <p:tgtEl>
                                          <p:spTgt spid="3"/>
                                        </p:tgtEl>
                                        <p:attrNameLst>
                                          <p:attrName>ppt_x</p:attrName>
                                        </p:attrNameLst>
                                      </p:cBhvr>
                                      <p:to>
                                        <p:strVal val="(0.5)"/>
                                      </p:to>
                                    </p:set>
                                    <p:anim from="(0.5)" to="(#ppt_x)" calcmode="lin" valueType="num">
                                      <p:cBhvr>
                                        <p:cTn id="11" dur="1230" accel="100000" fill="hold">
                                          <p:stCondLst>
                                            <p:cond delay="770"/>
                                          </p:stCondLst>
                                        </p:cTn>
                                        <p:tgtEl>
                                          <p:spTgt spid="3"/>
                                        </p:tgtEl>
                                        <p:attrNameLst>
                                          <p:attrName>ppt_x</p:attrName>
                                        </p:attrNameLst>
                                      </p:cBhvr>
                                    </p:anim>
                                    <p:set>
                                      <p:cBhvr>
                                        <p:cTn id="12" dur="770" fill="hold"/>
                                        <p:tgtEl>
                                          <p:spTgt spid="3"/>
                                        </p:tgtEl>
                                        <p:attrNameLst>
                                          <p:attrName>ppt_y</p:attrName>
                                        </p:attrNameLst>
                                      </p:cBhvr>
                                      <p:to>
                                        <p:strVal val="(#ppt_y+0.4)"/>
                                      </p:to>
                                    </p:set>
                                    <p:anim from="(#ppt_y+0.4)" to="(#ppt_y)" calcmode="lin" valueType="num">
                                      <p:cBhvr>
                                        <p:cTn id="13" dur="1230" accel="100000" fill="hold">
                                          <p:stCondLst>
                                            <p:cond delay="770"/>
                                          </p:stCondLst>
                                        </p:cTn>
                                        <p:tgtEl>
                                          <p:spTgt spid="3"/>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21" presetClass="entr" presetSubtype="4" fill="hold" grpId="0" nodeType="clickEffect">
                                  <p:stCondLst>
                                    <p:cond delay="0"/>
                                  </p:stCondLst>
                                  <p:iterate type="lt">
                                    <p:tmPct val="10000"/>
                                  </p:iterate>
                                  <p:childTnLst>
                                    <p:set>
                                      <p:cBhvr>
                                        <p:cTn id="17" dur="1" fill="hold">
                                          <p:stCondLst>
                                            <p:cond delay="0"/>
                                          </p:stCondLst>
                                        </p:cTn>
                                        <p:tgtEl>
                                          <p:spTgt spid="2"/>
                                        </p:tgtEl>
                                        <p:attrNameLst>
                                          <p:attrName>style.visibility</p:attrName>
                                        </p:attrNameLst>
                                      </p:cBhvr>
                                      <p:to>
                                        <p:strVal val="visible"/>
                                      </p:to>
                                    </p:set>
                                    <p:animEffect transition="in" filter="wheel(4)">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408506" y="1415517"/>
                <a:ext cx="6475571" cy="553998"/>
              </a:xfrm>
              <a:prstGeom prst="rect">
                <a:avLst/>
              </a:prstGeom>
              <a:solidFill>
                <a:schemeClr val="accent5">
                  <a:lumMod val="75000"/>
                </a:schemeClr>
              </a:solidFill>
              <a:ln w="76200">
                <a:solidFill>
                  <a:schemeClr val="accent2">
                    <a:lumMod val="60000"/>
                    <a:lumOff val="40000"/>
                  </a:schemeClr>
                </a:solidFill>
                <a:prstDash val="solid"/>
              </a:ln>
              <a:scene3d>
                <a:camera prst="orthographicFront"/>
                <a:lightRig rig="threePt" dir="t"/>
              </a:scene3d>
              <a:sp3d>
                <a:bevelT w="114300" prst="artDeco"/>
              </a:sp3d>
            </p:spPr>
            <p:txBody>
              <a:bodyPr wrap="square" rtlCol="0">
                <a:spAutoFit/>
              </a:bodyPr>
              <a:lstStyle/>
              <a:p>
                <a:pPr/>
                <a14:m>
                  <m:oMathPara xmlns:m="http://schemas.openxmlformats.org/officeDocument/2006/math">
                    <m:oMathParaPr>
                      <m:jc m:val="centerGroup"/>
                    </m:oMathParaPr>
                    <m:oMath xmlns:m="http://schemas.openxmlformats.org/officeDocument/2006/math">
                      <m:r>
                        <a:rPr lang="bn-IN" sz="3000" i="1" smtClean="0">
                          <a:solidFill>
                            <a:schemeClr val="bg1"/>
                          </a:solidFill>
                          <a:latin typeface="Cambria Math" panose="02040503050406030204" pitchFamily="18" charset="0"/>
                          <a:cs typeface="NikoshBAN" panose="02000000000000000000" pitchFamily="2" charset="0"/>
                        </a:rPr>
                        <m:t> </m:t>
                      </m:r>
                      <m:r>
                        <a:rPr lang="en-US" sz="3000" b="0" i="1" smtClean="0">
                          <a:solidFill>
                            <a:schemeClr val="bg1"/>
                          </a:solidFill>
                          <a:latin typeface="Cambria Math" panose="02040503050406030204" pitchFamily="18" charset="0"/>
                          <a:cs typeface="NikoshBAN" panose="02000000000000000000" pitchFamily="2" charset="0"/>
                        </a:rPr>
                        <m:t>১</m:t>
                      </m:r>
                      <m:r>
                        <a:rPr lang="bn-IN" sz="3000" i="1" smtClean="0">
                          <a:solidFill>
                            <a:schemeClr val="bg1"/>
                          </a:solidFill>
                          <a:latin typeface="Cambria Math" panose="02040503050406030204" pitchFamily="18" charset="0"/>
                          <a:cs typeface="NikoshBAN" panose="02000000000000000000" pitchFamily="2" charset="0"/>
                        </a:rPr>
                        <m:t>।</m:t>
                      </m:r>
                      <m:r>
                        <a:rPr lang="bn-IN" sz="3000" i="1" smtClean="0">
                          <a:solidFill>
                            <a:schemeClr val="bg1"/>
                          </a:solidFill>
                          <a:latin typeface="Cambria Math" panose="02040503050406030204" pitchFamily="18" charset="0"/>
                          <a:cs typeface="NikoshBAN" panose="02000000000000000000" pitchFamily="2" charset="0"/>
                        </a:rPr>
                        <m:t> </m:t>
                      </m:r>
                      <m:r>
                        <a:rPr lang="bn-BD" sz="3000" b="0" i="1" smtClean="0">
                          <a:solidFill>
                            <a:schemeClr val="bg1"/>
                          </a:solidFill>
                          <a:latin typeface="Cambria Math" panose="02040503050406030204" pitchFamily="18" charset="0"/>
                          <a:cs typeface="NikoshBAN" panose="02000000000000000000" pitchFamily="2" charset="0"/>
                        </a:rPr>
                        <m:t>খাদ্য</m:t>
                      </m:r>
                      <m:r>
                        <a:rPr lang="bn-BD" sz="3000" b="0" i="1" smtClean="0">
                          <a:solidFill>
                            <a:schemeClr val="bg1"/>
                          </a:solidFill>
                          <a:latin typeface="Cambria Math" panose="02040503050406030204" pitchFamily="18" charset="0"/>
                          <a:cs typeface="NikoshBAN" panose="02000000000000000000" pitchFamily="2" charset="0"/>
                        </a:rPr>
                        <m:t> </m:t>
                      </m:r>
                      <m:r>
                        <a:rPr lang="bn-BD" sz="3000" b="0" i="1" smtClean="0">
                          <a:solidFill>
                            <a:schemeClr val="bg1"/>
                          </a:solidFill>
                          <a:latin typeface="Cambria Math" panose="02040503050406030204" pitchFamily="18" charset="0"/>
                          <a:cs typeface="NikoshBAN" panose="02000000000000000000" pitchFamily="2" charset="0"/>
                        </a:rPr>
                        <m:t>নিরাপত্তার</m:t>
                      </m:r>
                      <m:r>
                        <a:rPr lang="bn-BD" sz="3000" b="0" i="1" smtClean="0">
                          <a:solidFill>
                            <a:schemeClr val="bg1"/>
                          </a:solidFill>
                          <a:latin typeface="Cambria Math" panose="02040503050406030204" pitchFamily="18" charset="0"/>
                          <a:cs typeface="NikoshBAN" panose="02000000000000000000" pitchFamily="2" charset="0"/>
                        </a:rPr>
                        <m:t> </m:t>
                      </m:r>
                      <m:r>
                        <a:rPr lang="bn-BD" sz="3000" b="0" i="1" smtClean="0">
                          <a:solidFill>
                            <a:schemeClr val="bg1"/>
                          </a:solidFill>
                          <a:latin typeface="Cambria Math" panose="02040503050406030204" pitchFamily="18" charset="0"/>
                          <a:cs typeface="NikoshBAN" panose="02000000000000000000" pitchFamily="2" charset="0"/>
                        </a:rPr>
                        <m:t>দিক</m:t>
                      </m:r>
                      <m:r>
                        <a:rPr lang="bn-BD" sz="3000" b="0" i="1" smtClean="0">
                          <a:solidFill>
                            <a:schemeClr val="bg1"/>
                          </a:solidFill>
                          <a:latin typeface="Cambria Math" panose="02040503050406030204" pitchFamily="18" charset="0"/>
                          <a:cs typeface="NikoshBAN" panose="02000000000000000000" pitchFamily="2" charset="0"/>
                        </a:rPr>
                        <m:t> </m:t>
                      </m:r>
                      <m:r>
                        <a:rPr lang="bn-BD" sz="3000" b="0" i="1" smtClean="0">
                          <a:solidFill>
                            <a:schemeClr val="bg1"/>
                          </a:solidFill>
                          <a:latin typeface="Cambria Math" panose="02040503050406030204" pitchFamily="18" charset="0"/>
                          <a:cs typeface="NikoshBAN" panose="02000000000000000000" pitchFamily="2" charset="0"/>
                        </a:rPr>
                        <m:t>হলো</m:t>
                      </m:r>
                      <m:r>
                        <a:rPr lang="bn-IN" sz="3000" i="1">
                          <a:solidFill>
                            <a:schemeClr val="bg1"/>
                          </a:solidFill>
                          <a:latin typeface="Cambria Math" panose="02040503050406030204" pitchFamily="18" charset="0"/>
                          <a:cs typeface="NikoshBAN" panose="02000000000000000000" pitchFamily="2" charset="0"/>
                        </a:rPr>
                        <m:t>−</m:t>
                      </m:r>
                    </m:oMath>
                  </m:oMathPara>
                </a14:m>
                <a:endParaRPr lang="en-US" sz="3000" dirty="0">
                  <a:solidFill>
                    <a:schemeClr val="bg1"/>
                  </a:solidFill>
                  <a:latin typeface="NikoshBAN" panose="02000000000000000000" pitchFamily="2" charset="0"/>
                  <a:cs typeface="NikoshBAN" panose="02000000000000000000" pitchFamily="2"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08506" y="1415517"/>
                <a:ext cx="6475571" cy="553998"/>
              </a:xfrm>
              <a:prstGeom prst="rect">
                <a:avLst/>
              </a:prstGeom>
              <a:blipFill rotWithShape="0">
                <a:blip r:embed="rId8"/>
                <a:stretch>
                  <a:fillRect/>
                </a:stretch>
              </a:blipFill>
              <a:ln w="76200">
                <a:solidFill>
                  <a:schemeClr val="accent2">
                    <a:lumMod val="60000"/>
                    <a:lumOff val="40000"/>
                  </a:schemeClr>
                </a:solidFill>
                <a:prstDash val="solid"/>
              </a:ln>
            </p:spPr>
            <p:txBody>
              <a:bodyPr/>
              <a:lstStyle/>
              <a:p>
                <a:r>
                  <a:rPr lang="en-US">
                    <a:noFill/>
                  </a:rPr>
                  <a:t> </a:t>
                </a:r>
              </a:p>
            </p:txBody>
          </p:sp>
        </mc:Fallback>
      </mc:AlternateContent>
      <p:grpSp>
        <p:nvGrpSpPr>
          <p:cNvPr id="6" name="Group 5"/>
          <p:cNvGrpSpPr/>
          <p:nvPr/>
        </p:nvGrpSpPr>
        <p:grpSpPr>
          <a:xfrm>
            <a:off x="408506" y="3689518"/>
            <a:ext cx="5818648" cy="536733"/>
            <a:chOff x="-296330" y="1826523"/>
            <a:chExt cx="3925465" cy="715644"/>
          </a:xfrm>
        </p:grpSpPr>
        <p:sp>
          <p:nvSpPr>
            <p:cNvPr id="7" name="Oval 6"/>
            <p:cNvSpPr/>
            <p:nvPr/>
          </p:nvSpPr>
          <p:spPr>
            <a:xfrm>
              <a:off x="-296330" y="1826523"/>
              <a:ext cx="510986" cy="715644"/>
            </a:xfrm>
            <a:prstGeom prst="ellipse">
              <a:avLst/>
            </a:prstGeom>
            <a:solidFill>
              <a:schemeClr val="accent1">
                <a:lumMod val="40000"/>
                <a:lumOff val="60000"/>
              </a:schemeClr>
            </a:solidFill>
            <a:ln w="76200">
              <a:solidFill>
                <a:schemeClr val="accent1">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NikoshBAN" panose="02000000000000000000" pitchFamily="2" charset="0"/>
                  <a:cs typeface="NikoshBAN" panose="02000000000000000000" pitchFamily="2" charset="0"/>
                </a:rPr>
                <a:t>iii</a:t>
              </a:r>
            </a:p>
          </p:txBody>
        </p:sp>
        <p:sp>
          <p:nvSpPr>
            <p:cNvPr id="8" name="TextBox 7"/>
            <p:cNvSpPr txBox="1"/>
            <p:nvPr/>
          </p:nvSpPr>
          <p:spPr>
            <a:xfrm>
              <a:off x="287391" y="1854660"/>
              <a:ext cx="3341744" cy="677108"/>
            </a:xfrm>
            <a:prstGeom prst="rect">
              <a:avLst/>
            </a:prstGeom>
            <a:solidFill>
              <a:schemeClr val="accent1">
                <a:lumMod val="40000"/>
                <a:lumOff val="60000"/>
              </a:schemeClr>
            </a:solidFill>
            <a:ln w="76200">
              <a:solidFill>
                <a:schemeClr val="accent1">
                  <a:lumMod val="50000"/>
                </a:schemeClr>
              </a:solidFill>
              <a:prstDash val="solid"/>
            </a:ln>
            <a:scene3d>
              <a:camera prst="orthographicFront"/>
              <a:lightRig rig="threePt" dir="t"/>
            </a:scene3d>
            <a:sp3d>
              <a:bevelT w="114300" prst="artDeco"/>
            </a:sp3d>
          </p:spPr>
          <p:txBody>
            <a:bodyPr wrap="square" rtlCol="0">
              <a:spAutoFit/>
            </a:bodyPr>
            <a:lstStyle/>
            <a:p>
              <a:r>
                <a:rPr lang="bn-BD" sz="2700" dirty="0" smtClean="0">
                  <a:latin typeface="NikoshBAN" panose="02000000000000000000" pitchFamily="2" charset="0"/>
                  <a:cs typeface="NikoshBAN" panose="02000000000000000000" pitchFamily="2" charset="0"/>
                </a:rPr>
                <a:t>খাদের ব্যবহার</a:t>
              </a:r>
              <a:r>
                <a:rPr lang="bn-IN" sz="2700" dirty="0" smtClean="0">
                  <a:latin typeface="NikoshBAN" panose="02000000000000000000" pitchFamily="2" charset="0"/>
                  <a:cs typeface="NikoshBAN" panose="02000000000000000000" pitchFamily="2" charset="0"/>
                </a:rPr>
                <a:t>।</a:t>
              </a:r>
              <a:endParaRPr lang="bn-IN" sz="2700" dirty="0">
                <a:latin typeface="NikoshBAN" panose="02000000000000000000" pitchFamily="2" charset="0"/>
                <a:cs typeface="NikoshBAN" panose="02000000000000000000" pitchFamily="2" charset="0"/>
              </a:endParaRPr>
            </a:p>
          </p:txBody>
        </p:sp>
      </p:grpSp>
      <p:grpSp>
        <p:nvGrpSpPr>
          <p:cNvPr id="9" name="Group 8"/>
          <p:cNvGrpSpPr/>
          <p:nvPr/>
        </p:nvGrpSpPr>
        <p:grpSpPr>
          <a:xfrm>
            <a:off x="282998" y="5098247"/>
            <a:ext cx="2054941" cy="600164"/>
            <a:chOff x="2536832" y="5195260"/>
            <a:chExt cx="2232547" cy="800218"/>
          </a:xfrm>
        </p:grpSpPr>
        <p:sp>
          <p:nvSpPr>
            <p:cNvPr id="10" name="TextBox 9"/>
            <p:cNvSpPr txBox="1"/>
            <p:nvPr/>
          </p:nvSpPr>
          <p:spPr>
            <a:xfrm>
              <a:off x="2536832" y="5195260"/>
              <a:ext cx="2232547" cy="800218"/>
            </a:xfrm>
            <a:prstGeom prst="rect">
              <a:avLst/>
            </a:prstGeom>
            <a:noFill/>
          </p:spPr>
          <p:txBody>
            <a:bodyPr wrap="square" rtlCol="0">
              <a:spAutoFit/>
            </a:bodyPr>
            <a:lstStyle/>
            <a:p>
              <a:r>
                <a:rPr lang="bn-IN" sz="3300" dirty="0">
                  <a:latin typeface="NikoshBAN" panose="02000000000000000000" pitchFamily="2" charset="0"/>
                  <a:cs typeface="NikoshBAN" panose="02000000000000000000" pitchFamily="2" charset="0"/>
                </a:rPr>
                <a:t>(ক)</a:t>
              </a:r>
              <a:r>
                <a:rPr lang="bn-IN" sz="2700" dirty="0">
                  <a:latin typeface="NikoshBAN" panose="02000000000000000000" pitchFamily="2" charset="0"/>
                  <a:cs typeface="NikoshBAN" panose="02000000000000000000" pitchFamily="2" charset="0"/>
                </a:rPr>
                <a:t>      </a:t>
              </a:r>
              <a:r>
                <a:rPr lang="en-US" sz="2700" dirty="0">
                  <a:latin typeface="NikoshBAN" panose="02000000000000000000" pitchFamily="2" charset="0"/>
                  <a:cs typeface="NikoshBAN" panose="02000000000000000000" pitchFamily="2" charset="0"/>
                </a:rPr>
                <a:t> </a:t>
              </a:r>
              <a:r>
                <a:rPr lang="bn-IN" sz="2700" dirty="0">
                  <a:latin typeface="NikoshBAN" panose="02000000000000000000" pitchFamily="2" charset="0"/>
                  <a:cs typeface="NikoshBAN" panose="02000000000000000000" pitchFamily="2" charset="0"/>
                </a:rPr>
                <a:t>ও</a:t>
              </a:r>
              <a:endParaRPr lang="en-US" sz="2700" dirty="0">
                <a:latin typeface="NikoshBAN" panose="02000000000000000000" pitchFamily="2" charset="0"/>
                <a:cs typeface="NikoshBAN" panose="02000000000000000000" pitchFamily="2" charset="0"/>
              </a:endParaRPr>
            </a:p>
          </p:txBody>
        </p:sp>
        <p:sp>
          <p:nvSpPr>
            <p:cNvPr id="11" name="Oval 10"/>
            <p:cNvSpPr/>
            <p:nvPr/>
          </p:nvSpPr>
          <p:spPr>
            <a:xfrm>
              <a:off x="3242469" y="5356091"/>
              <a:ext cx="456649" cy="578298"/>
            </a:xfrm>
            <a:prstGeom prst="ellipse">
              <a:avLst/>
            </a:prstGeom>
            <a:solidFill>
              <a:schemeClr val="accent1">
                <a:lumMod val="40000"/>
                <a:lumOff val="60000"/>
              </a:schemeClr>
            </a:solidFill>
            <a:ln w="76200">
              <a:solidFill>
                <a:schemeClr val="accent1">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latin typeface="NikoshBAN" panose="02000000000000000000" pitchFamily="2" charset="0"/>
                  <a:cs typeface="NikoshBAN" panose="02000000000000000000" pitchFamily="2" charset="0"/>
                </a:rPr>
                <a:t>i</a:t>
              </a:r>
            </a:p>
          </p:txBody>
        </p:sp>
        <p:sp>
          <p:nvSpPr>
            <p:cNvPr id="12" name="Oval 11"/>
            <p:cNvSpPr/>
            <p:nvPr/>
          </p:nvSpPr>
          <p:spPr>
            <a:xfrm>
              <a:off x="4086524" y="5329965"/>
              <a:ext cx="663686" cy="577156"/>
            </a:xfrm>
            <a:prstGeom prst="ellipse">
              <a:avLst/>
            </a:prstGeom>
            <a:solidFill>
              <a:schemeClr val="accent1">
                <a:lumMod val="40000"/>
                <a:lumOff val="60000"/>
              </a:schemeClr>
            </a:solidFill>
            <a:ln w="76200">
              <a:solidFill>
                <a:schemeClr val="accent1">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latin typeface="NikoshBAN" panose="02000000000000000000" pitchFamily="2" charset="0"/>
                  <a:cs typeface="NikoshBAN" panose="02000000000000000000" pitchFamily="2" charset="0"/>
                </a:rPr>
                <a:t>ii</a:t>
              </a:r>
            </a:p>
          </p:txBody>
        </p:sp>
      </p:grpSp>
      <p:grpSp>
        <p:nvGrpSpPr>
          <p:cNvPr id="13" name="Group 12"/>
          <p:cNvGrpSpPr/>
          <p:nvPr/>
        </p:nvGrpSpPr>
        <p:grpSpPr>
          <a:xfrm>
            <a:off x="2219883" y="5112660"/>
            <a:ext cx="2054940" cy="600164"/>
            <a:chOff x="2598772" y="5252257"/>
            <a:chExt cx="2430999" cy="800219"/>
          </a:xfrm>
        </p:grpSpPr>
        <p:sp>
          <p:nvSpPr>
            <p:cNvPr id="14" name="TextBox 13"/>
            <p:cNvSpPr txBox="1"/>
            <p:nvPr/>
          </p:nvSpPr>
          <p:spPr>
            <a:xfrm>
              <a:off x="2598772" y="5252257"/>
              <a:ext cx="2347609" cy="800219"/>
            </a:xfrm>
            <a:prstGeom prst="rect">
              <a:avLst/>
            </a:prstGeom>
            <a:noFill/>
          </p:spPr>
          <p:txBody>
            <a:bodyPr wrap="square" rtlCol="0">
              <a:spAutoFit/>
            </a:bodyPr>
            <a:lstStyle/>
            <a:p>
              <a:r>
                <a:rPr lang="bn-IN" sz="3300" dirty="0">
                  <a:latin typeface="NikoshBAN" panose="02000000000000000000" pitchFamily="2" charset="0"/>
                  <a:cs typeface="NikoshBAN" panose="02000000000000000000" pitchFamily="2" charset="0"/>
                </a:rPr>
                <a:t>(খ)</a:t>
              </a:r>
              <a:r>
                <a:rPr lang="bn-IN" sz="2700" dirty="0">
                  <a:latin typeface="NikoshBAN" panose="02000000000000000000" pitchFamily="2" charset="0"/>
                  <a:cs typeface="NikoshBAN" panose="02000000000000000000" pitchFamily="2" charset="0"/>
                </a:rPr>
                <a:t>        ও</a:t>
              </a:r>
              <a:endParaRPr lang="en-US" sz="2700" dirty="0">
                <a:latin typeface="NikoshBAN" panose="02000000000000000000" pitchFamily="2" charset="0"/>
                <a:cs typeface="NikoshBAN" panose="02000000000000000000" pitchFamily="2" charset="0"/>
              </a:endParaRPr>
            </a:p>
          </p:txBody>
        </p:sp>
        <p:sp>
          <p:nvSpPr>
            <p:cNvPr id="15" name="Oval 14"/>
            <p:cNvSpPr/>
            <p:nvPr/>
          </p:nvSpPr>
          <p:spPr>
            <a:xfrm>
              <a:off x="3239609" y="5365642"/>
              <a:ext cx="624765" cy="636834"/>
            </a:xfrm>
            <a:prstGeom prst="ellipse">
              <a:avLst/>
            </a:prstGeom>
            <a:solidFill>
              <a:schemeClr val="accent1">
                <a:lumMod val="40000"/>
                <a:lumOff val="60000"/>
              </a:schemeClr>
            </a:solidFill>
            <a:ln w="76200">
              <a:solidFill>
                <a:schemeClr val="accent1">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latin typeface="NikoshBAN" panose="02000000000000000000" pitchFamily="2" charset="0"/>
                  <a:cs typeface="NikoshBAN" panose="02000000000000000000" pitchFamily="2" charset="0"/>
                </a:rPr>
                <a:t>ii</a:t>
              </a:r>
            </a:p>
          </p:txBody>
        </p:sp>
        <p:sp>
          <p:nvSpPr>
            <p:cNvPr id="16" name="Oval 15"/>
            <p:cNvSpPr/>
            <p:nvPr/>
          </p:nvSpPr>
          <p:spPr>
            <a:xfrm>
              <a:off x="4286217" y="5377236"/>
              <a:ext cx="743554" cy="636834"/>
            </a:xfrm>
            <a:prstGeom prst="ellipse">
              <a:avLst/>
            </a:prstGeom>
            <a:solidFill>
              <a:schemeClr val="accent1">
                <a:lumMod val="40000"/>
                <a:lumOff val="60000"/>
              </a:schemeClr>
            </a:solidFill>
            <a:ln w="76200">
              <a:solidFill>
                <a:schemeClr val="accent1">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latin typeface="NikoshBAN" panose="02000000000000000000" pitchFamily="2" charset="0"/>
                  <a:cs typeface="NikoshBAN" panose="02000000000000000000" pitchFamily="2" charset="0"/>
                </a:rPr>
                <a:t>iii</a:t>
              </a:r>
            </a:p>
          </p:txBody>
        </p:sp>
      </p:grpSp>
      <p:grpSp>
        <p:nvGrpSpPr>
          <p:cNvPr id="17" name="Group 16"/>
          <p:cNvGrpSpPr/>
          <p:nvPr/>
        </p:nvGrpSpPr>
        <p:grpSpPr>
          <a:xfrm>
            <a:off x="4353462" y="5112663"/>
            <a:ext cx="1929908" cy="600164"/>
            <a:chOff x="2936043" y="5284549"/>
            <a:chExt cx="2203678" cy="800218"/>
          </a:xfrm>
        </p:grpSpPr>
        <p:sp>
          <p:nvSpPr>
            <p:cNvPr id="18" name="TextBox 17"/>
            <p:cNvSpPr txBox="1"/>
            <p:nvPr/>
          </p:nvSpPr>
          <p:spPr>
            <a:xfrm>
              <a:off x="2936043" y="5284549"/>
              <a:ext cx="2203678" cy="800218"/>
            </a:xfrm>
            <a:prstGeom prst="rect">
              <a:avLst/>
            </a:prstGeom>
            <a:noFill/>
          </p:spPr>
          <p:txBody>
            <a:bodyPr wrap="square" rtlCol="0">
              <a:spAutoFit/>
            </a:bodyPr>
            <a:lstStyle/>
            <a:p>
              <a:r>
                <a:rPr lang="bn-IN" sz="3300" dirty="0">
                  <a:latin typeface="NikoshBAN" panose="02000000000000000000" pitchFamily="2" charset="0"/>
                  <a:cs typeface="NikoshBAN" panose="02000000000000000000" pitchFamily="2" charset="0"/>
                </a:rPr>
                <a:t>(গ)     </a:t>
              </a:r>
              <a:r>
                <a:rPr lang="bn-IN" sz="2700" dirty="0">
                  <a:latin typeface="NikoshBAN" panose="02000000000000000000" pitchFamily="2" charset="0"/>
                  <a:cs typeface="NikoshBAN" panose="02000000000000000000" pitchFamily="2" charset="0"/>
                </a:rPr>
                <a:t>ও</a:t>
              </a:r>
              <a:endParaRPr lang="en-US" sz="2700" dirty="0">
                <a:latin typeface="NikoshBAN" panose="02000000000000000000" pitchFamily="2" charset="0"/>
                <a:cs typeface="NikoshBAN" panose="02000000000000000000" pitchFamily="2" charset="0"/>
              </a:endParaRPr>
            </a:p>
          </p:txBody>
        </p:sp>
        <p:sp>
          <p:nvSpPr>
            <p:cNvPr id="19" name="Oval 18"/>
            <p:cNvSpPr/>
            <p:nvPr/>
          </p:nvSpPr>
          <p:spPr>
            <a:xfrm>
              <a:off x="3527394" y="5399357"/>
              <a:ext cx="479653" cy="628138"/>
            </a:xfrm>
            <a:prstGeom prst="ellipse">
              <a:avLst/>
            </a:prstGeom>
            <a:solidFill>
              <a:schemeClr val="accent1">
                <a:lumMod val="40000"/>
                <a:lumOff val="60000"/>
              </a:schemeClr>
            </a:solidFill>
            <a:ln w="76200">
              <a:solidFill>
                <a:schemeClr val="accent1">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latin typeface="NikoshBAN" panose="02000000000000000000" pitchFamily="2" charset="0"/>
                  <a:cs typeface="NikoshBAN" panose="02000000000000000000" pitchFamily="2" charset="0"/>
                </a:rPr>
                <a:t>i</a:t>
              </a:r>
            </a:p>
          </p:txBody>
        </p:sp>
        <p:sp>
          <p:nvSpPr>
            <p:cNvPr id="20" name="Oval 19"/>
            <p:cNvSpPr/>
            <p:nvPr/>
          </p:nvSpPr>
          <p:spPr>
            <a:xfrm>
              <a:off x="4336321" y="5382248"/>
              <a:ext cx="736205" cy="636833"/>
            </a:xfrm>
            <a:prstGeom prst="ellipse">
              <a:avLst/>
            </a:prstGeom>
            <a:solidFill>
              <a:schemeClr val="accent1">
                <a:lumMod val="40000"/>
                <a:lumOff val="60000"/>
              </a:schemeClr>
            </a:solidFill>
            <a:ln w="76200">
              <a:solidFill>
                <a:schemeClr val="accent1">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smtClean="0">
                  <a:solidFill>
                    <a:schemeClr val="tx1"/>
                  </a:solidFill>
                  <a:latin typeface="NikoshBAN" panose="02000000000000000000" pitchFamily="2" charset="0"/>
                  <a:cs typeface="NikoshBAN" panose="02000000000000000000" pitchFamily="2" charset="0"/>
                </a:rPr>
                <a:t>iii</a:t>
              </a:r>
              <a:endParaRPr lang="en-US" sz="2100" dirty="0">
                <a:solidFill>
                  <a:schemeClr val="tx1"/>
                </a:solidFill>
                <a:latin typeface="NikoshBAN" panose="02000000000000000000" pitchFamily="2" charset="0"/>
                <a:cs typeface="NikoshBAN" panose="02000000000000000000" pitchFamily="2" charset="0"/>
              </a:endParaRPr>
            </a:p>
          </p:txBody>
        </p:sp>
      </p:grpSp>
      <p:grpSp>
        <p:nvGrpSpPr>
          <p:cNvPr id="21" name="Group 20"/>
          <p:cNvGrpSpPr/>
          <p:nvPr/>
        </p:nvGrpSpPr>
        <p:grpSpPr>
          <a:xfrm>
            <a:off x="6281364" y="5076289"/>
            <a:ext cx="2510786" cy="600164"/>
            <a:chOff x="8600094" y="5095645"/>
            <a:chExt cx="3189752" cy="800218"/>
          </a:xfrm>
        </p:grpSpPr>
        <p:sp>
          <p:nvSpPr>
            <p:cNvPr id="22" name="TextBox 21"/>
            <p:cNvSpPr txBox="1"/>
            <p:nvPr/>
          </p:nvSpPr>
          <p:spPr>
            <a:xfrm>
              <a:off x="8600094" y="5095645"/>
              <a:ext cx="3189752" cy="800218"/>
            </a:xfrm>
            <a:prstGeom prst="rect">
              <a:avLst/>
            </a:prstGeom>
            <a:noFill/>
          </p:spPr>
          <p:txBody>
            <a:bodyPr wrap="square" rtlCol="0">
              <a:spAutoFit/>
            </a:bodyPr>
            <a:lstStyle/>
            <a:p>
              <a:r>
                <a:rPr lang="bn-IN" sz="3300" dirty="0">
                  <a:latin typeface="NikoshBAN" panose="02000000000000000000" pitchFamily="2" charset="0"/>
                  <a:cs typeface="NikoshBAN" panose="02000000000000000000" pitchFamily="2" charset="0"/>
                </a:rPr>
                <a:t>(ঘ)</a:t>
              </a:r>
              <a:r>
                <a:rPr lang="bn-IN" sz="2700" dirty="0">
                  <a:latin typeface="NikoshBAN" panose="02000000000000000000" pitchFamily="2" charset="0"/>
                  <a:cs typeface="NikoshBAN" panose="02000000000000000000" pitchFamily="2" charset="0"/>
                </a:rPr>
                <a:t>      , </a:t>
              </a:r>
              <a:r>
                <a:rPr lang="en-US" sz="2700" dirty="0" smtClean="0">
                  <a:latin typeface="NikoshBAN" panose="02000000000000000000" pitchFamily="2" charset="0"/>
                  <a:cs typeface="NikoshBAN" panose="02000000000000000000" pitchFamily="2" charset="0"/>
                </a:rPr>
                <a:t>ii</a:t>
              </a:r>
              <a:r>
                <a:rPr lang="bn-IN" sz="2700" dirty="0" smtClean="0">
                  <a:latin typeface="NikoshBAN" panose="02000000000000000000" pitchFamily="2" charset="0"/>
                  <a:cs typeface="NikoshBAN" panose="02000000000000000000" pitchFamily="2" charset="0"/>
                </a:rPr>
                <a:t> </a:t>
              </a:r>
              <a:r>
                <a:rPr lang="bn-BD" sz="2700" dirty="0" smtClean="0">
                  <a:latin typeface="NikoshBAN" panose="02000000000000000000" pitchFamily="2" charset="0"/>
                  <a:cs typeface="NikoshBAN" panose="02000000000000000000" pitchFamily="2" charset="0"/>
                </a:rPr>
                <a:t>ও</a:t>
              </a:r>
              <a:r>
                <a:rPr lang="bn-IN" sz="2700" dirty="0" smtClean="0">
                  <a:latin typeface="NikoshBAN" panose="02000000000000000000" pitchFamily="2" charset="0"/>
                  <a:cs typeface="NikoshBAN" panose="02000000000000000000" pitchFamily="2" charset="0"/>
                </a:rPr>
                <a:t>     </a:t>
              </a:r>
              <a:r>
                <a:rPr lang="bn-IN" sz="2700" dirty="0">
                  <a:latin typeface="NikoshBAN" panose="02000000000000000000" pitchFamily="2" charset="0"/>
                  <a:cs typeface="NikoshBAN" panose="02000000000000000000" pitchFamily="2" charset="0"/>
                </a:rPr>
                <a:t>ও</a:t>
              </a:r>
              <a:endParaRPr lang="en-US" sz="2700" dirty="0">
                <a:latin typeface="NikoshBAN" panose="02000000000000000000" pitchFamily="2" charset="0"/>
                <a:cs typeface="NikoshBAN" panose="02000000000000000000" pitchFamily="2" charset="0"/>
              </a:endParaRPr>
            </a:p>
          </p:txBody>
        </p:sp>
        <p:sp>
          <p:nvSpPr>
            <p:cNvPr id="24" name="Oval 23"/>
            <p:cNvSpPr/>
            <p:nvPr/>
          </p:nvSpPr>
          <p:spPr>
            <a:xfrm>
              <a:off x="10729413" y="5144140"/>
              <a:ext cx="856478" cy="636833"/>
            </a:xfrm>
            <a:prstGeom prst="ellipse">
              <a:avLst/>
            </a:prstGeom>
            <a:solidFill>
              <a:schemeClr val="accent1">
                <a:lumMod val="40000"/>
                <a:lumOff val="60000"/>
              </a:schemeClr>
            </a:solidFill>
            <a:ln w="76200">
              <a:solidFill>
                <a:schemeClr val="accent1">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latin typeface="NikoshBAN" panose="02000000000000000000" pitchFamily="2" charset="0"/>
                  <a:cs typeface="NikoshBAN" panose="02000000000000000000" pitchFamily="2" charset="0"/>
                </a:rPr>
                <a:t>iii</a:t>
              </a:r>
            </a:p>
          </p:txBody>
        </p:sp>
        <p:sp>
          <p:nvSpPr>
            <p:cNvPr id="25" name="Oval 24"/>
            <p:cNvSpPr/>
            <p:nvPr/>
          </p:nvSpPr>
          <p:spPr>
            <a:xfrm>
              <a:off x="9376829" y="5161951"/>
              <a:ext cx="503638" cy="570528"/>
            </a:xfrm>
            <a:prstGeom prst="ellipse">
              <a:avLst/>
            </a:prstGeom>
            <a:solidFill>
              <a:schemeClr val="accent1">
                <a:lumMod val="40000"/>
                <a:lumOff val="60000"/>
              </a:schemeClr>
            </a:solidFill>
            <a:ln w="76200">
              <a:solidFill>
                <a:schemeClr val="accent1">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latin typeface="NikoshBAN" panose="02000000000000000000" pitchFamily="2" charset="0"/>
                  <a:cs typeface="NikoshBAN" panose="02000000000000000000" pitchFamily="2" charset="0"/>
                </a:rPr>
                <a:t>i</a:t>
              </a:r>
            </a:p>
          </p:txBody>
        </p:sp>
      </p:grpSp>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41644" y="3045137"/>
            <a:ext cx="1743878" cy="1395102"/>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1554" y="1255947"/>
            <a:ext cx="1233350" cy="1233350"/>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9920" y="1280129"/>
            <a:ext cx="1184984" cy="1184984"/>
          </a:xfrm>
          <a:prstGeom prst="rect">
            <a:avLst/>
          </a:prstGeom>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01775" y="1286030"/>
            <a:ext cx="1185500" cy="1185500"/>
          </a:xfrm>
          <a:prstGeom prst="rect">
            <a:avLst/>
          </a:prstGeom>
        </p:spPr>
      </p:pic>
      <p:pic>
        <p:nvPicPr>
          <p:cNvPr id="3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865419" y="4319251"/>
            <a:ext cx="457200" cy="457200"/>
          </a:xfrm>
          <a:prstGeom prst="rect">
            <a:avLst/>
          </a:prstGeom>
        </p:spPr>
      </p:pic>
      <p:sp>
        <p:nvSpPr>
          <p:cNvPr id="31" name="TextBox 30"/>
          <p:cNvSpPr txBox="1"/>
          <p:nvPr/>
        </p:nvSpPr>
        <p:spPr>
          <a:xfrm>
            <a:off x="1165932" y="4509003"/>
            <a:ext cx="5518760" cy="553998"/>
          </a:xfrm>
          <a:prstGeom prst="rect">
            <a:avLst/>
          </a:prstGeom>
          <a:noFill/>
        </p:spPr>
        <p:txBody>
          <a:bodyPr wrap="square" rtlCol="0">
            <a:spAutoFit/>
          </a:bodyPr>
          <a:lstStyle/>
          <a:p>
            <a:r>
              <a:rPr lang="bn-IN" sz="3000" dirty="0">
                <a:latin typeface="NikoshBAN" panose="02000000000000000000" pitchFamily="2" charset="0"/>
                <a:cs typeface="NikoshBAN" panose="02000000000000000000" pitchFamily="2" charset="0"/>
              </a:rPr>
              <a:t>           নিচের কোনটি সঠিক?</a:t>
            </a:r>
            <a:endParaRPr lang="en-US" sz="3000" dirty="0">
              <a:latin typeface="NikoshBAN" panose="02000000000000000000" pitchFamily="2" charset="0"/>
              <a:cs typeface="NikoshBAN" panose="02000000000000000000" pitchFamily="2" charset="0"/>
            </a:endParaRPr>
          </a:p>
        </p:txBody>
      </p:sp>
      <p:grpSp>
        <p:nvGrpSpPr>
          <p:cNvPr id="32" name="Group 31"/>
          <p:cNvGrpSpPr/>
          <p:nvPr/>
        </p:nvGrpSpPr>
        <p:grpSpPr>
          <a:xfrm>
            <a:off x="549324" y="2353340"/>
            <a:ext cx="5851476" cy="1168969"/>
            <a:chOff x="169828" y="1741733"/>
            <a:chExt cx="4990154" cy="1558625"/>
          </a:xfrm>
        </p:grpSpPr>
        <p:sp>
          <p:nvSpPr>
            <p:cNvPr id="33" name="Oval 32"/>
            <p:cNvSpPr/>
            <p:nvPr/>
          </p:nvSpPr>
          <p:spPr>
            <a:xfrm>
              <a:off x="169828" y="1741733"/>
              <a:ext cx="525845" cy="584970"/>
            </a:xfrm>
            <a:prstGeom prst="ellipse">
              <a:avLst/>
            </a:prstGeom>
            <a:solidFill>
              <a:schemeClr val="accent1">
                <a:lumMod val="40000"/>
                <a:lumOff val="60000"/>
              </a:schemeClr>
            </a:solidFill>
            <a:ln w="76200">
              <a:solidFill>
                <a:schemeClr val="accent1">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NikoshBAN" panose="02000000000000000000" pitchFamily="2" charset="0"/>
                  <a:cs typeface="NikoshBAN" panose="02000000000000000000" pitchFamily="2" charset="0"/>
                </a:rPr>
                <a:t>i</a:t>
              </a:r>
            </a:p>
          </p:txBody>
        </p:sp>
        <p:sp>
          <p:nvSpPr>
            <p:cNvPr id="34" name="TextBox 33"/>
            <p:cNvSpPr txBox="1"/>
            <p:nvPr/>
          </p:nvSpPr>
          <p:spPr>
            <a:xfrm>
              <a:off x="787617" y="2623250"/>
              <a:ext cx="4372365" cy="677108"/>
            </a:xfrm>
            <a:prstGeom prst="rect">
              <a:avLst/>
            </a:prstGeom>
            <a:solidFill>
              <a:schemeClr val="accent1">
                <a:lumMod val="40000"/>
                <a:lumOff val="60000"/>
              </a:schemeClr>
            </a:solidFill>
            <a:ln w="76200">
              <a:solidFill>
                <a:schemeClr val="accent1">
                  <a:lumMod val="50000"/>
                </a:schemeClr>
              </a:solidFill>
              <a:prstDash val="solid"/>
            </a:ln>
            <a:scene3d>
              <a:camera prst="orthographicFront"/>
              <a:lightRig rig="threePt" dir="t"/>
            </a:scene3d>
            <a:sp3d>
              <a:bevelT w="114300" prst="artDeco"/>
            </a:sp3d>
          </p:spPr>
          <p:txBody>
            <a:bodyPr wrap="square" rtlCol="0">
              <a:spAutoFit/>
            </a:bodyPr>
            <a:lstStyle/>
            <a:p>
              <a:r>
                <a:rPr lang="bn-IN" sz="2700" dirty="0">
                  <a:latin typeface="NikoshBAN" panose="02000000000000000000" pitchFamily="2" charset="0"/>
                  <a:cs typeface="NikoshBAN" panose="02000000000000000000" pitchFamily="2" charset="0"/>
                </a:rPr>
                <a:t>   </a:t>
              </a:r>
              <a:r>
                <a:rPr lang="bn-BD" sz="2700" dirty="0" smtClean="0">
                  <a:latin typeface="NikoshBAN" panose="02000000000000000000" pitchFamily="2" charset="0"/>
                  <a:cs typeface="NikoshBAN" panose="02000000000000000000" pitchFamily="2" charset="0"/>
                </a:rPr>
                <a:t>খাদ্যের ক্রয়যোগ্যতা</a:t>
              </a:r>
              <a:r>
                <a:rPr lang="bn-IN" sz="2700" dirty="0" smtClean="0">
                  <a:latin typeface="NikoshBAN" panose="02000000000000000000" pitchFamily="2" charset="0"/>
                  <a:cs typeface="NikoshBAN" panose="02000000000000000000" pitchFamily="2" charset="0"/>
                </a:rPr>
                <a:t>।</a:t>
              </a:r>
              <a:endParaRPr lang="bn-IN" sz="2700" dirty="0">
                <a:latin typeface="NikoshBAN" panose="02000000000000000000" pitchFamily="2" charset="0"/>
                <a:cs typeface="NikoshBAN" panose="02000000000000000000" pitchFamily="2" charset="0"/>
              </a:endParaRPr>
            </a:p>
          </p:txBody>
        </p:sp>
      </p:grpSp>
      <p:grpSp>
        <p:nvGrpSpPr>
          <p:cNvPr id="35" name="Group 34"/>
          <p:cNvGrpSpPr/>
          <p:nvPr/>
        </p:nvGrpSpPr>
        <p:grpSpPr>
          <a:xfrm>
            <a:off x="541805" y="2323874"/>
            <a:ext cx="5858992" cy="1161119"/>
            <a:chOff x="-253537" y="1184353"/>
            <a:chExt cx="6354837" cy="1548158"/>
          </a:xfrm>
        </p:grpSpPr>
        <p:sp>
          <p:nvSpPr>
            <p:cNvPr id="36" name="Oval 35"/>
            <p:cNvSpPr/>
            <p:nvPr/>
          </p:nvSpPr>
          <p:spPr>
            <a:xfrm>
              <a:off x="-253537" y="2062524"/>
              <a:ext cx="651704" cy="669987"/>
            </a:xfrm>
            <a:prstGeom prst="ellipse">
              <a:avLst/>
            </a:prstGeom>
            <a:solidFill>
              <a:schemeClr val="accent1">
                <a:lumMod val="40000"/>
                <a:lumOff val="60000"/>
              </a:schemeClr>
            </a:solidFill>
            <a:ln w="76200">
              <a:solidFill>
                <a:schemeClr val="accent1">
                  <a:lumMod val="50000"/>
                </a:schemeClr>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NikoshBAN" panose="02000000000000000000" pitchFamily="2" charset="0"/>
                  <a:cs typeface="NikoshBAN" panose="02000000000000000000" pitchFamily="2" charset="0"/>
                </a:rPr>
                <a:t>ii</a:t>
              </a:r>
            </a:p>
          </p:txBody>
        </p:sp>
        <p:sp>
          <p:nvSpPr>
            <p:cNvPr id="37" name="TextBox 36"/>
            <p:cNvSpPr txBox="1"/>
            <p:nvPr/>
          </p:nvSpPr>
          <p:spPr>
            <a:xfrm>
              <a:off x="602340" y="1184353"/>
              <a:ext cx="5498960" cy="677108"/>
            </a:xfrm>
            <a:prstGeom prst="rect">
              <a:avLst/>
            </a:prstGeom>
            <a:solidFill>
              <a:schemeClr val="accent1">
                <a:lumMod val="40000"/>
                <a:lumOff val="60000"/>
              </a:schemeClr>
            </a:solidFill>
            <a:ln w="76200">
              <a:solidFill>
                <a:schemeClr val="accent1">
                  <a:lumMod val="50000"/>
                </a:schemeClr>
              </a:solidFill>
              <a:prstDash val="solid"/>
            </a:ln>
            <a:scene3d>
              <a:camera prst="orthographicFront"/>
              <a:lightRig rig="threePt" dir="t"/>
            </a:scene3d>
            <a:sp3d>
              <a:bevelT w="114300" prst="artDeco"/>
            </a:sp3d>
          </p:spPr>
          <p:txBody>
            <a:bodyPr wrap="square" rtlCol="0">
              <a:spAutoFit/>
            </a:bodyPr>
            <a:lstStyle/>
            <a:p>
              <a:r>
                <a:rPr lang="bn-IN" sz="2700" dirty="0">
                  <a:latin typeface="NikoshBAN" panose="02000000000000000000" pitchFamily="2" charset="0"/>
                  <a:cs typeface="NikoshBAN" panose="02000000000000000000" pitchFamily="2" charset="0"/>
                </a:rPr>
                <a:t>  </a:t>
              </a:r>
              <a:r>
                <a:rPr lang="bn-BD" sz="2700" dirty="0" smtClean="0">
                  <a:latin typeface="NikoshBAN" panose="02000000000000000000" pitchFamily="2" charset="0"/>
                  <a:cs typeface="NikoshBAN" panose="02000000000000000000" pitchFamily="2" charset="0"/>
                </a:rPr>
                <a:t>খাদ্যের প্রাপ্যতা</a:t>
              </a:r>
              <a:r>
                <a:rPr lang="bn-IN" sz="2700" dirty="0" smtClean="0">
                  <a:latin typeface="NikoshBAN" panose="02000000000000000000" pitchFamily="2" charset="0"/>
                  <a:cs typeface="NikoshBAN" panose="02000000000000000000" pitchFamily="2" charset="0"/>
                </a:rPr>
                <a:t>।</a:t>
              </a:r>
              <a:endParaRPr lang="bn-IN" sz="2700" dirty="0">
                <a:latin typeface="NikoshBAN" panose="02000000000000000000" pitchFamily="2" charset="0"/>
                <a:cs typeface="NikoshBAN" panose="02000000000000000000" pitchFamily="2" charset="0"/>
              </a:endParaRPr>
            </a:p>
          </p:txBody>
        </p:sp>
      </p:grpSp>
      <p:sp>
        <p:nvSpPr>
          <p:cNvPr id="3" name="TextBox 2"/>
          <p:cNvSpPr txBox="1"/>
          <p:nvPr/>
        </p:nvSpPr>
        <p:spPr>
          <a:xfrm>
            <a:off x="282998" y="152400"/>
            <a:ext cx="266326" cy="369332"/>
          </a:xfrm>
          <a:prstGeom prst="rect">
            <a:avLst/>
          </a:prstGeom>
          <a:noFill/>
        </p:spPr>
        <p:txBody>
          <a:bodyPr wrap="square" rtlCol="0">
            <a:spAutoFit/>
          </a:bodyPr>
          <a:lstStyle/>
          <a:p>
            <a:r>
              <a:rPr lang="bn-BD" dirty="0" smtClean="0"/>
              <a:t>৫</a:t>
            </a:r>
            <a:endParaRPr lang="en-US" dirty="0"/>
          </a:p>
        </p:txBody>
      </p:sp>
    </p:spTree>
    <p:extLst>
      <p:ext uri="{BB962C8B-B14F-4D97-AF65-F5344CB8AC3E}">
        <p14:creationId xmlns:p14="http://schemas.microsoft.com/office/powerpoint/2010/main" val="2276629699"/>
      </p:ext>
    </p:extLst>
  </p:cSld>
  <p:clrMapOvr>
    <a:masterClrMapping/>
  </p:clrMapOvr>
  <mc:AlternateContent xmlns:mc="http://schemas.openxmlformats.org/markup-compatibility/2006" xmlns:p14="http://schemas.microsoft.com/office/powerpoint/2010/main">
    <mc:Choice Requires="p14">
      <p:transition spd="slow" p14:dur="1500">
        <p14:window/>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par>
                                <p:cTn id="11" presetID="1" presetClass="mediacall" presetSubtype="0" fill="hold" nodeType="withEffect">
                                  <p:stCondLst>
                                    <p:cond delay="0"/>
                                  </p:stCondLst>
                                  <p:childTnLst>
                                    <p:cmd type="call" cmd="playFrom(0.0)">
                                      <p:cBhvr>
                                        <p:cTn id="12" dur="5414" fill="hold"/>
                                        <p:tgtEl>
                                          <p:spTgt spid="30"/>
                                        </p:tgtEl>
                                      </p:cBhvr>
                                    </p:cmd>
                                  </p:childTnLst>
                                </p:cTn>
                              </p:par>
                            </p:childTnLst>
                          </p:cTn>
                        </p:par>
                      </p:childTnLst>
                    </p:cTn>
                  </p:par>
                </p:childTnLst>
              </p:cTn>
              <p:nextCondLst>
                <p:cond evt="onClick" delay="0">
                  <p:tgtEl>
                    <p:spTgt spid="21"/>
                  </p:tgtEl>
                </p:cond>
              </p:nextCondLst>
            </p:seq>
            <p:seq concurrent="1" nextAc="seek">
              <p:cTn id="13" restart="whenNotActive" fill="hold" evtFilter="cancelBubble" nodeType="interactiveSeq">
                <p:stCondLst>
                  <p:cond evt="onClick" delay="0">
                    <p:tgtEl>
                      <p:spTgt spid="17"/>
                    </p:tgtEl>
                  </p:cond>
                </p:stCondLst>
                <p:endSync evt="end" delay="0">
                  <p:rtn val="all"/>
                </p:endSync>
                <p:childTnLst>
                  <p:par>
                    <p:cTn id="14" fill="hold">
                      <p:stCondLst>
                        <p:cond delay="0"/>
                      </p:stCondLst>
                      <p:childTnLst>
                        <p:par>
                          <p:cTn id="15" fill="hold">
                            <p:stCondLst>
                              <p:cond delay="0"/>
                            </p:stCondLst>
                            <p:childTnLst>
                              <p:par>
                                <p:cTn id="16" presetID="14" presetClass="entr" presetSubtype="10" repeatCount="300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1000"/>
                                        <p:tgtEl>
                                          <p:spTgt spid="27"/>
                                        </p:tgtEl>
                                      </p:cBhvr>
                                    </p:animEffect>
                                  </p:childTnLst>
                                  <p:subTnLst>
                                    <p:set>
                                      <p:cBhvr override="childStyle">
                                        <p:cTn dur="1" fill="hold" display="0" masterRel="sameClick" afterEffect="1">
                                          <p:stCondLst>
                                            <p:cond evt="end" delay="0">
                                              <p:tn val="16"/>
                                            </p:cond>
                                          </p:stCondLst>
                                        </p:cTn>
                                        <p:tgtEl>
                                          <p:spTgt spid="27"/>
                                        </p:tgtEl>
                                        <p:attrNameLst>
                                          <p:attrName>style.visibility</p:attrName>
                                        </p:attrNameLst>
                                      </p:cBhvr>
                                      <p:to>
                                        <p:strVal val="hidden"/>
                                      </p:to>
                                    </p:set>
                                    <p:audio>
                                      <p:cMediaNode>
                                        <p:cTn display="0" masterRel="sameClick">
                                          <p:stCondLst>
                                            <p:cond evt="begin" delay="0">
                                              <p:tn val="16"/>
                                            </p:cond>
                                          </p:stCondLst>
                                          <p:endCondLst>
                                            <p:cond evt="onStopAudio" delay="0">
                                              <p:tgtEl>
                                                <p:sldTgt/>
                                              </p:tgtEl>
                                            </p:cond>
                                          </p:endCondLst>
                                        </p:cTn>
                                        <p:tgtEl>
                                          <p:sndTgt r:embed="rId5" name="suction.wav"/>
                                        </p:tgtEl>
                                      </p:cMediaNode>
                                    </p:audio>
                                  </p:subTnLst>
                                </p:cTn>
                              </p:par>
                            </p:childTnLst>
                          </p:cTn>
                        </p:par>
                      </p:childTnLst>
                    </p:cTn>
                  </p:par>
                </p:childTnLst>
              </p:cTn>
              <p:nextCondLst>
                <p:cond evt="onClick" delay="0">
                  <p:tgtEl>
                    <p:spTgt spid="17"/>
                  </p:tgtEl>
                </p:cond>
              </p:nextCondLst>
            </p:seq>
            <p:seq concurrent="1" nextAc="seek">
              <p:cTn id="19" restart="whenNotActive" fill="hold" evtFilter="cancelBubble" nodeType="interactiveSeq">
                <p:stCondLst>
                  <p:cond evt="onClick" delay="0">
                    <p:tgtEl>
                      <p:spTgt spid="13"/>
                    </p:tgtEl>
                  </p:cond>
                </p:stCondLst>
                <p:endSync evt="end" delay="0">
                  <p:rtn val="all"/>
                </p:endSync>
                <p:childTnLst>
                  <p:par>
                    <p:cTn id="20" fill="hold">
                      <p:stCondLst>
                        <p:cond delay="0"/>
                      </p:stCondLst>
                      <p:childTnLst>
                        <p:par>
                          <p:cTn id="21" fill="hold">
                            <p:stCondLst>
                              <p:cond delay="0"/>
                            </p:stCondLst>
                            <p:childTnLst>
                              <p:par>
                                <p:cTn id="22" presetID="14" presetClass="entr" presetSubtype="5" repeatCount="3000"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randombar(vertical)">
                                      <p:cBhvr>
                                        <p:cTn id="24" dur="1000"/>
                                        <p:tgtEl>
                                          <p:spTgt spid="29"/>
                                        </p:tgtEl>
                                      </p:cBhvr>
                                    </p:animEffect>
                                  </p:childTnLst>
                                  <p:subTnLst>
                                    <p:set>
                                      <p:cBhvr override="childStyle">
                                        <p:cTn dur="1" fill="hold" display="0" masterRel="sameClick" afterEffect="1">
                                          <p:stCondLst>
                                            <p:cond evt="end" delay="0">
                                              <p:tn val="22"/>
                                            </p:cond>
                                          </p:stCondLst>
                                        </p:cTn>
                                        <p:tgtEl>
                                          <p:spTgt spid="29"/>
                                        </p:tgtEl>
                                        <p:attrNameLst>
                                          <p:attrName>style.visibility</p:attrName>
                                        </p:attrNameLst>
                                      </p:cBhvr>
                                      <p:to>
                                        <p:strVal val="hidden"/>
                                      </p:to>
                                    </p:set>
                                    <p:audio>
                                      <p:cMediaNode>
                                        <p:cTn display="0" masterRel="sameClick">
                                          <p:stCondLst>
                                            <p:cond evt="begin" delay="0">
                                              <p:tn val="22"/>
                                            </p:cond>
                                          </p:stCondLst>
                                          <p:endCondLst>
                                            <p:cond evt="onStopAudio" delay="0">
                                              <p:tgtEl>
                                                <p:sldTgt/>
                                              </p:tgtEl>
                                            </p:cond>
                                          </p:endCondLst>
                                        </p:cTn>
                                        <p:tgtEl>
                                          <p:sndTgt r:embed="rId6" name="voltage.wav"/>
                                        </p:tgtEl>
                                      </p:cMediaNode>
                                    </p:audio>
                                  </p:subTnLst>
                                </p:cTn>
                              </p:par>
                            </p:childTnLst>
                          </p:cTn>
                        </p:par>
                      </p:childTnLst>
                    </p:cTn>
                  </p:par>
                </p:childTnLst>
              </p:cTn>
              <p:nextCondLst>
                <p:cond evt="onClick" delay="0">
                  <p:tgtEl>
                    <p:spTgt spid="13"/>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14" presetClass="entr" presetSubtype="10" repeatCount="3000"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randombar(horizontal)">
                                      <p:cBhvr>
                                        <p:cTn id="30" dur="1000"/>
                                        <p:tgtEl>
                                          <p:spTgt spid="28"/>
                                        </p:tgtEl>
                                      </p:cBhvr>
                                    </p:animEffect>
                                  </p:childTnLst>
                                  <p:subTnLst>
                                    <p:set>
                                      <p:cBhvr override="childStyle">
                                        <p:cTn dur="1" fill="hold" display="0" masterRel="sameClick" afterEffect="1">
                                          <p:stCondLst>
                                            <p:cond evt="end" delay="0">
                                              <p:tn val="28"/>
                                            </p:cond>
                                          </p:stCondLst>
                                        </p:cTn>
                                        <p:tgtEl>
                                          <p:spTgt spid="28"/>
                                        </p:tgtEl>
                                        <p:attrNameLst>
                                          <p:attrName>style.visibility</p:attrName>
                                        </p:attrNameLst>
                                      </p:cBhvr>
                                      <p:to>
                                        <p:strVal val="hidden"/>
                                      </p:to>
                                    </p:set>
                                    <p:audio>
                                      <p:cMediaNode>
                                        <p:cTn display="0" masterRel="sameClick">
                                          <p:stCondLst>
                                            <p:cond evt="begin" delay="0">
                                              <p:tn val="28"/>
                                            </p:cond>
                                          </p:stCondLst>
                                          <p:endCondLst>
                                            <p:cond evt="onStopAudio" delay="0">
                                              <p:tgtEl>
                                                <p:sldTgt/>
                                              </p:tgtEl>
                                            </p:cond>
                                          </p:endCondLst>
                                        </p:cTn>
                                        <p:tgtEl>
                                          <p:sndTgt r:embed="rId7" name="laser.wav"/>
                                        </p:tgtEl>
                                      </p:cMediaNode>
                                    </p:audio>
                                  </p:subTnLst>
                                </p:cTn>
                              </p:par>
                            </p:childTnLst>
                          </p:cTn>
                        </p:par>
                      </p:childTnLst>
                    </p:cTn>
                  </p:par>
                </p:childTnLst>
              </p:cTn>
              <p:nextCondLst>
                <p:cond evt="onClick" delay="0">
                  <p:tgtEl>
                    <p:spTgt spid="9"/>
                  </p:tgtEl>
                </p:cond>
              </p:nextCondLst>
            </p:seq>
            <p:audio>
              <p:cMediaNode vol="80000">
                <p:cTn id="31" repeatCount="2000" fill="hold" display="0">
                  <p:stCondLst>
                    <p:cond delay="indefinite"/>
                  </p:stCondLst>
                  <p:endCondLst>
                    <p:cond evt="onStopAudio" delay="0">
                      <p:tgtEl>
                        <p:sldTgt/>
                      </p:tgtEl>
                    </p:cond>
                  </p:endCondLst>
                </p:cTn>
                <p:tgtEl>
                  <p:spTgt spid="3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899" y="1860310"/>
            <a:ext cx="5498753" cy="553998"/>
          </a:xfrm>
          <a:prstGeom prst="rect">
            <a:avLst/>
          </a:prstGeom>
          <a:solidFill>
            <a:schemeClr val="accent4">
              <a:lumMod val="40000"/>
              <a:lumOff val="60000"/>
            </a:schemeClr>
          </a:solidFill>
          <a:ln w="76200">
            <a:solidFill>
              <a:schemeClr val="accent6"/>
            </a:solidFill>
            <a:prstDash val="solid"/>
          </a:ln>
          <a:scene3d>
            <a:camera prst="orthographicFront"/>
            <a:lightRig rig="threePt" dir="t"/>
          </a:scene3d>
          <a:sp3d>
            <a:bevelT w="114300" prst="artDeco"/>
          </a:sp3d>
        </p:spPr>
        <p:txBody>
          <a:bodyPr wrap="square" rtlCol="0">
            <a:spAutoFit/>
          </a:bodyPr>
          <a:lstStyle/>
          <a:p>
            <a:r>
              <a:rPr lang="en-US" sz="3000" dirty="0" smtClean="0">
                <a:solidFill>
                  <a:srgbClr val="FF0000"/>
                </a:solidFill>
                <a:latin typeface="NikoshBAN" panose="02000000000000000000" pitchFamily="2" charset="0"/>
                <a:cs typeface="NikoshBAN" panose="02000000000000000000" pitchFamily="2" charset="0"/>
              </a:rPr>
              <a:t>2.</a:t>
            </a:r>
            <a:r>
              <a:rPr lang="bn-BD" sz="3000" dirty="0" smtClean="0">
                <a:solidFill>
                  <a:srgbClr val="FF0000"/>
                </a:solidFill>
                <a:latin typeface="NikoshBAN" panose="02000000000000000000" pitchFamily="2" charset="0"/>
                <a:cs typeface="NikoshBAN" panose="02000000000000000000" pitchFamily="2" charset="0"/>
              </a:rPr>
              <a:t>খাদ্য নিরাপত্তার প্রধান উপাদান কয়টি?</a:t>
            </a:r>
            <a:endParaRPr lang="en-US" sz="3000" dirty="0">
              <a:solidFill>
                <a:srgbClr val="FF0000"/>
              </a:solidFill>
              <a:latin typeface="NikoshBAN" panose="02000000000000000000" pitchFamily="2" charset="0"/>
              <a:cs typeface="NikoshBAN" panose="02000000000000000000" pitchFamily="2" charset="0"/>
            </a:endParaRPr>
          </a:p>
        </p:txBody>
      </p:sp>
      <p:grpSp>
        <p:nvGrpSpPr>
          <p:cNvPr id="10" name="Group 9"/>
          <p:cNvGrpSpPr/>
          <p:nvPr/>
        </p:nvGrpSpPr>
        <p:grpSpPr>
          <a:xfrm>
            <a:off x="175295" y="2554831"/>
            <a:ext cx="3474383" cy="461665"/>
            <a:chOff x="223359" y="1949428"/>
            <a:chExt cx="4632512" cy="615553"/>
          </a:xfrm>
        </p:grpSpPr>
        <p:sp>
          <p:nvSpPr>
            <p:cNvPr id="3" name="Oval 2"/>
            <p:cNvSpPr/>
            <p:nvPr/>
          </p:nvSpPr>
          <p:spPr>
            <a:xfrm>
              <a:off x="223359" y="2021032"/>
              <a:ext cx="514085" cy="492010"/>
            </a:xfrm>
            <a:prstGeom prst="ellipse">
              <a:avLst/>
            </a:prstGeom>
            <a:solidFill>
              <a:schemeClr val="accent2">
                <a:lumMod val="40000"/>
                <a:lumOff val="60000"/>
              </a:schemeClr>
            </a:solidFill>
            <a:ln w="76200">
              <a:solidFill>
                <a:schemeClr val="accent6"/>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dirty="0">
                  <a:solidFill>
                    <a:schemeClr val="tx1"/>
                  </a:solidFill>
                  <a:latin typeface="NikoshBAN" panose="02000000000000000000" pitchFamily="2" charset="0"/>
                  <a:cs typeface="NikoshBAN" panose="02000000000000000000" pitchFamily="2" charset="0"/>
                </a:rPr>
                <a:t>ক</a:t>
              </a:r>
              <a:endParaRPr lang="en-US" sz="2400" dirty="0">
                <a:solidFill>
                  <a:schemeClr val="tx1"/>
                </a:solidFill>
                <a:latin typeface="NikoshBAN" panose="02000000000000000000" pitchFamily="2" charset="0"/>
                <a:cs typeface="NikoshBAN" panose="02000000000000000000" pitchFamily="2" charset="0"/>
              </a:endParaRPr>
            </a:p>
          </p:txBody>
        </p:sp>
        <mc:AlternateContent xmlns:mc="http://schemas.openxmlformats.org/markup-compatibility/2006" xmlns:a14="http://schemas.microsoft.com/office/drawing/2010/main">
          <mc:Choice Requires="a14">
            <p:sp>
              <p:nvSpPr>
                <p:cNvPr id="7" name="TextBox 6"/>
                <p:cNvSpPr txBox="1"/>
                <p:nvPr/>
              </p:nvSpPr>
              <p:spPr>
                <a:xfrm>
                  <a:off x="951109" y="1949428"/>
                  <a:ext cx="3904762" cy="615553"/>
                </a:xfrm>
                <a:prstGeom prst="rect">
                  <a:avLst/>
                </a:prstGeom>
                <a:solidFill>
                  <a:schemeClr val="accent4">
                    <a:lumMod val="20000"/>
                    <a:lumOff val="80000"/>
                  </a:schemeClr>
                </a:solidFill>
                <a:ln w="76200">
                  <a:solidFill>
                    <a:schemeClr val="accent6"/>
                  </a:solidFill>
                  <a:prstDash val="solid"/>
                </a:ln>
                <a:scene3d>
                  <a:camera prst="orthographicFront"/>
                  <a:lightRig rig="threePt" dir="t"/>
                </a:scene3d>
                <a:sp3d>
                  <a:bevelT w="114300" prst="artDeco"/>
                </a:sp3d>
              </p:spPr>
              <p:txBody>
                <a:bodyPr wrap="square" rtlCol="0">
                  <a:spAutoFit/>
                </a:bodyPr>
                <a:lstStyle/>
                <a:p>
                  <a:pPr algn="ctr"/>
                  <a14:m>
                    <m:oMathPara xmlns:m="http://schemas.openxmlformats.org/officeDocument/2006/math">
                      <m:oMathParaPr>
                        <m:jc m:val="centerGroup"/>
                      </m:oMathParaPr>
                      <m:oMath xmlns:m="http://schemas.openxmlformats.org/officeDocument/2006/math">
                        <m:r>
                          <m:rPr>
                            <m:nor/>
                          </m:rPr>
                          <a:rPr lang="bn-BD" sz="2400" dirty="0" smtClean="0">
                            <a:solidFill>
                              <a:srgbClr val="FF0000"/>
                            </a:solidFill>
                            <a:latin typeface="Cambria Math" panose="02040503050406030204" pitchFamily="18" charset="0"/>
                            <a:cs typeface="NikoshBAN" panose="02000000000000000000" pitchFamily="2" charset="0"/>
                          </a:rPr>
                          <m:t>১</m:t>
                        </m:r>
                        <m:r>
                          <m:rPr>
                            <m:nor/>
                          </m:rPr>
                          <a:rPr lang="bn-BD" sz="2400" b="0" i="0" dirty="0" smtClean="0">
                            <a:solidFill>
                              <a:srgbClr val="FF0000"/>
                            </a:solidFill>
                            <a:latin typeface="NikoshBAN" panose="02000000000000000000" pitchFamily="2" charset="0"/>
                            <a:cs typeface="NikoshBAN" panose="02000000000000000000" pitchFamily="2" charset="0"/>
                          </a:rPr>
                          <m:t>টি</m:t>
                        </m:r>
                        <m:r>
                          <m:rPr>
                            <m:nor/>
                          </m:rPr>
                          <a:rPr lang="bn-BD" sz="2400" b="0" i="0" dirty="0" smtClean="0">
                            <a:latin typeface="NikoshBAN" panose="02000000000000000000" pitchFamily="2" charset="0"/>
                            <a:cs typeface="NikoshBAN" panose="02000000000000000000" pitchFamily="2" charset="0"/>
                          </a:rPr>
                          <m:t>।</m:t>
                        </m:r>
                        <m:r>
                          <m:rPr>
                            <m:nor/>
                          </m:rPr>
                          <a:rPr lang="bn-BD" sz="2400" b="0" i="0" dirty="0" smtClean="0">
                            <a:latin typeface="NikoshBAN" panose="02000000000000000000" pitchFamily="2" charset="0"/>
                            <a:cs typeface="NikoshBAN" panose="02000000000000000000" pitchFamily="2" charset="0"/>
                          </a:rPr>
                          <m:t>,</m:t>
                        </m:r>
                      </m:oMath>
                    </m:oMathPara>
                  </a14:m>
                  <a:endParaRPr lang="en-US" sz="2700" dirty="0">
                    <a:latin typeface="NikoshBAN" panose="02000000000000000000" pitchFamily="2" charset="0"/>
                    <a:cs typeface="NikoshBAN" panose="02000000000000000000" pitchFamily="2"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951109" y="1949428"/>
                  <a:ext cx="3904762" cy="615553"/>
                </a:xfrm>
                <a:prstGeom prst="rect">
                  <a:avLst/>
                </a:prstGeom>
                <a:blipFill rotWithShape="0">
                  <a:blip r:embed="rId11"/>
                  <a:stretch>
                    <a:fillRect/>
                  </a:stretch>
                </a:blipFill>
                <a:ln w="76200">
                  <a:solidFill>
                    <a:schemeClr val="accent6"/>
                  </a:solidFill>
                  <a:prstDash val="solid"/>
                </a:ln>
              </p:spPr>
              <p:txBody>
                <a:bodyPr/>
                <a:lstStyle/>
                <a:p>
                  <a:r>
                    <a:rPr lang="en-US">
                      <a:noFill/>
                    </a:rPr>
                    <a:t> </a:t>
                  </a:r>
                </a:p>
              </p:txBody>
            </p:sp>
          </mc:Fallback>
        </mc:AlternateContent>
      </p:grpSp>
      <p:grpSp>
        <p:nvGrpSpPr>
          <p:cNvPr id="11" name="Group 10"/>
          <p:cNvGrpSpPr/>
          <p:nvPr/>
        </p:nvGrpSpPr>
        <p:grpSpPr>
          <a:xfrm>
            <a:off x="4138851" y="3218196"/>
            <a:ext cx="2864652" cy="461665"/>
            <a:chOff x="5226899" y="1962187"/>
            <a:chExt cx="3819537" cy="615553"/>
          </a:xfrm>
        </p:grpSpPr>
        <p:sp>
          <p:nvSpPr>
            <p:cNvPr id="4" name="Oval 3"/>
            <p:cNvSpPr/>
            <p:nvPr/>
          </p:nvSpPr>
          <p:spPr>
            <a:xfrm>
              <a:off x="5226899" y="2047845"/>
              <a:ext cx="514085" cy="492010"/>
            </a:xfrm>
            <a:prstGeom prst="ellipse">
              <a:avLst/>
            </a:prstGeom>
            <a:solidFill>
              <a:schemeClr val="accent2">
                <a:lumMod val="40000"/>
                <a:lumOff val="60000"/>
              </a:schemeClr>
            </a:solidFill>
            <a:ln w="76200">
              <a:solidFill>
                <a:schemeClr val="accent6"/>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dirty="0">
                  <a:solidFill>
                    <a:schemeClr val="tx1"/>
                  </a:solidFill>
                  <a:latin typeface="NikoshBAN" panose="02000000000000000000" pitchFamily="2" charset="0"/>
                  <a:cs typeface="NikoshBAN" panose="02000000000000000000" pitchFamily="2" charset="0"/>
                </a:rPr>
                <a:t>ঘ</a:t>
              </a:r>
              <a:endParaRPr lang="en-US" sz="2400" dirty="0">
                <a:solidFill>
                  <a:schemeClr val="tx1"/>
                </a:solidFill>
                <a:latin typeface="NikoshBAN" panose="02000000000000000000" pitchFamily="2" charset="0"/>
                <a:cs typeface="NikoshBAN" panose="02000000000000000000" pitchFamily="2" charset="0"/>
              </a:endParaRPr>
            </a:p>
          </p:txBody>
        </p:sp>
        <mc:AlternateContent xmlns:mc="http://schemas.openxmlformats.org/markup-compatibility/2006" xmlns:a14="http://schemas.microsoft.com/office/drawing/2010/main">
          <mc:Choice Requires="a14">
            <p:sp>
              <p:nvSpPr>
                <p:cNvPr id="9" name="TextBox 8"/>
                <p:cNvSpPr txBox="1"/>
                <p:nvPr/>
              </p:nvSpPr>
              <p:spPr>
                <a:xfrm>
                  <a:off x="6009066" y="1962187"/>
                  <a:ext cx="3037370" cy="615553"/>
                </a:xfrm>
                <a:prstGeom prst="rect">
                  <a:avLst/>
                </a:prstGeom>
                <a:solidFill>
                  <a:schemeClr val="accent4">
                    <a:lumMod val="20000"/>
                    <a:lumOff val="80000"/>
                  </a:schemeClr>
                </a:solidFill>
                <a:ln w="76200">
                  <a:solidFill>
                    <a:schemeClr val="accent6"/>
                  </a:solidFill>
                  <a:prstDash val="solid"/>
                </a:ln>
                <a:scene3d>
                  <a:camera prst="orthographicFront"/>
                  <a:lightRig rig="threePt" dir="t"/>
                </a:scene3d>
                <a:sp3d>
                  <a:bevelT w="114300" prst="artDeco"/>
                </a:sp3d>
              </p:spPr>
              <p:txBody>
                <a:bodyPr wrap="square" rtlCol="0">
                  <a:spAutoFit/>
                </a:bodyPr>
                <a:lstStyle/>
                <a:p>
                  <a:pPr algn="ctr"/>
                  <a14:m>
                    <m:oMathPara xmlns:m="http://schemas.openxmlformats.org/officeDocument/2006/math">
                      <m:oMathParaPr>
                        <m:jc m:val="centerGroup"/>
                      </m:oMathParaPr>
                      <m:oMath xmlns:m="http://schemas.openxmlformats.org/officeDocument/2006/math">
                        <m:r>
                          <m:rPr>
                            <m:nor/>
                          </m:rPr>
                          <a:rPr lang="bn-BD" sz="2400" b="0" i="0" dirty="0" smtClean="0">
                            <a:solidFill>
                              <a:srgbClr val="FF0000"/>
                            </a:solidFill>
                            <a:latin typeface="NikoshBAN" panose="02000000000000000000" pitchFamily="2" charset="0"/>
                            <a:cs typeface="NikoshBAN" panose="02000000000000000000" pitchFamily="2" charset="0"/>
                          </a:rPr>
                          <m:t>৪</m:t>
                        </m:r>
                        <m:r>
                          <m:rPr>
                            <m:nor/>
                          </m:rPr>
                          <a:rPr lang="bn-BD" sz="2400" b="0" i="0" dirty="0" smtClean="0">
                            <a:solidFill>
                              <a:srgbClr val="FF0000"/>
                            </a:solidFill>
                            <a:latin typeface="NikoshBAN" panose="02000000000000000000" pitchFamily="2" charset="0"/>
                            <a:cs typeface="NikoshBAN" panose="02000000000000000000" pitchFamily="2" charset="0"/>
                          </a:rPr>
                          <m:t>টি।</m:t>
                        </m:r>
                      </m:oMath>
                    </m:oMathPara>
                  </a14:m>
                  <a:endParaRPr lang="en-US" sz="2700" dirty="0">
                    <a:latin typeface="NikoshBAN" panose="02000000000000000000" pitchFamily="2" charset="0"/>
                    <a:cs typeface="NikoshBAN" panose="02000000000000000000" pitchFamily="2"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6009066" y="1962187"/>
                  <a:ext cx="3037370" cy="615553"/>
                </a:xfrm>
                <a:prstGeom prst="rect">
                  <a:avLst/>
                </a:prstGeom>
                <a:blipFill rotWithShape="0">
                  <a:blip r:embed="rId12"/>
                  <a:stretch>
                    <a:fillRect/>
                  </a:stretch>
                </a:blipFill>
                <a:ln w="76200">
                  <a:solidFill>
                    <a:schemeClr val="accent6"/>
                  </a:solidFill>
                  <a:prstDash val="solid"/>
                </a:ln>
              </p:spPr>
              <p:txBody>
                <a:bodyPr/>
                <a:lstStyle/>
                <a:p>
                  <a:r>
                    <a:rPr lang="en-US">
                      <a:noFill/>
                    </a:rPr>
                    <a:t> </a:t>
                  </a:r>
                </a:p>
              </p:txBody>
            </p:sp>
          </mc:Fallback>
        </mc:AlternateContent>
      </p:grpSp>
      <p:grpSp>
        <p:nvGrpSpPr>
          <p:cNvPr id="14" name="Group 13"/>
          <p:cNvGrpSpPr/>
          <p:nvPr/>
        </p:nvGrpSpPr>
        <p:grpSpPr>
          <a:xfrm>
            <a:off x="192171" y="3199790"/>
            <a:ext cx="3457507" cy="507831"/>
            <a:chOff x="302185" y="2788646"/>
            <a:chExt cx="5229279" cy="677108"/>
          </a:xfrm>
        </p:grpSpPr>
        <p:sp>
          <p:nvSpPr>
            <p:cNvPr id="5" name="Oval 4"/>
            <p:cNvSpPr/>
            <p:nvPr/>
          </p:nvSpPr>
          <p:spPr>
            <a:xfrm>
              <a:off x="302185" y="2936730"/>
              <a:ext cx="514086" cy="492011"/>
            </a:xfrm>
            <a:prstGeom prst="ellipse">
              <a:avLst/>
            </a:prstGeom>
            <a:solidFill>
              <a:schemeClr val="accent2">
                <a:lumMod val="40000"/>
                <a:lumOff val="60000"/>
              </a:schemeClr>
            </a:solidFill>
            <a:ln w="76200">
              <a:solidFill>
                <a:schemeClr val="accent6"/>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dirty="0">
                  <a:solidFill>
                    <a:schemeClr val="tx1"/>
                  </a:solidFill>
                  <a:latin typeface="NikoshBAN" panose="02000000000000000000" pitchFamily="2" charset="0"/>
                  <a:cs typeface="NikoshBAN" panose="02000000000000000000" pitchFamily="2" charset="0"/>
                </a:rPr>
                <a:t>গ</a:t>
              </a:r>
              <a:endParaRPr lang="en-US" sz="2400" dirty="0">
                <a:solidFill>
                  <a:schemeClr val="tx1"/>
                </a:solidFill>
                <a:latin typeface="NikoshBAN" panose="02000000000000000000" pitchFamily="2" charset="0"/>
                <a:cs typeface="NikoshBAN" panose="02000000000000000000" pitchFamily="2" charset="0"/>
              </a:endParaRPr>
            </a:p>
          </p:txBody>
        </p:sp>
        <p:sp>
          <p:nvSpPr>
            <p:cNvPr id="12" name="TextBox 11"/>
            <p:cNvSpPr txBox="1"/>
            <p:nvPr/>
          </p:nvSpPr>
          <p:spPr>
            <a:xfrm>
              <a:off x="1036223" y="2788646"/>
              <a:ext cx="4495241" cy="677108"/>
            </a:xfrm>
            <a:prstGeom prst="rect">
              <a:avLst/>
            </a:prstGeom>
            <a:solidFill>
              <a:schemeClr val="accent4">
                <a:lumMod val="20000"/>
                <a:lumOff val="80000"/>
              </a:schemeClr>
            </a:solidFill>
            <a:ln w="76200">
              <a:solidFill>
                <a:schemeClr val="accent6"/>
              </a:solidFill>
              <a:prstDash val="solid"/>
            </a:ln>
            <a:scene3d>
              <a:camera prst="orthographicFront"/>
              <a:lightRig rig="threePt" dir="t"/>
            </a:scene3d>
            <a:sp3d>
              <a:bevelT w="114300" prst="artDeco"/>
            </a:sp3d>
          </p:spPr>
          <p:txBody>
            <a:bodyPr wrap="square" rtlCol="0">
              <a:spAutoFit/>
            </a:bodyPr>
            <a:lstStyle/>
            <a:p>
              <a:pPr algn="ctr"/>
              <a:r>
                <a:rPr lang="bn-BD" sz="2700" dirty="0" smtClean="0">
                  <a:solidFill>
                    <a:srgbClr val="FF0000"/>
                  </a:solidFill>
                  <a:latin typeface="NikoshBAN" panose="02000000000000000000" pitchFamily="2" charset="0"/>
                  <a:cs typeface="NikoshBAN" panose="02000000000000000000" pitchFamily="2" charset="0"/>
                </a:rPr>
                <a:t>৩টি</a:t>
              </a:r>
              <a:r>
                <a:rPr lang="bn-BD" sz="2700" dirty="0">
                  <a:solidFill>
                    <a:srgbClr val="FF0000"/>
                  </a:solidFill>
                  <a:latin typeface="NikoshBAN" panose="02000000000000000000" pitchFamily="2" charset="0"/>
                  <a:cs typeface="NikoshBAN" panose="02000000000000000000" pitchFamily="2" charset="0"/>
                </a:rPr>
                <a:t>।</a:t>
              </a:r>
              <a:r>
                <a:rPr lang="en-US" sz="2700" dirty="0" smtClean="0">
                  <a:solidFill>
                    <a:srgbClr val="FF0000"/>
                  </a:solidFill>
                  <a:latin typeface="NikoshBAN" panose="02000000000000000000" pitchFamily="2" charset="0"/>
                  <a:cs typeface="NikoshBAN" panose="02000000000000000000" pitchFamily="2" charset="0"/>
                </a:rPr>
                <a:t> </a:t>
              </a:r>
              <a:endParaRPr lang="en-US" sz="2700" dirty="0">
                <a:latin typeface="NikoshBAN" panose="02000000000000000000" pitchFamily="2" charset="0"/>
                <a:cs typeface="NikoshBAN" panose="02000000000000000000" pitchFamily="2" charset="0"/>
              </a:endParaRPr>
            </a:p>
          </p:txBody>
        </p:sp>
      </p:grpSp>
      <p:grpSp>
        <p:nvGrpSpPr>
          <p:cNvPr id="15" name="Group 14"/>
          <p:cNvGrpSpPr/>
          <p:nvPr/>
        </p:nvGrpSpPr>
        <p:grpSpPr>
          <a:xfrm>
            <a:off x="4168364" y="2547328"/>
            <a:ext cx="2832228" cy="507831"/>
            <a:chOff x="6417249" y="2708123"/>
            <a:chExt cx="3776303" cy="677108"/>
          </a:xfrm>
        </p:grpSpPr>
        <p:sp>
          <p:nvSpPr>
            <p:cNvPr id="6" name="Oval 5"/>
            <p:cNvSpPr/>
            <p:nvPr/>
          </p:nvSpPr>
          <p:spPr>
            <a:xfrm>
              <a:off x="6417249" y="2785284"/>
              <a:ext cx="514086" cy="492011"/>
            </a:xfrm>
            <a:prstGeom prst="ellipse">
              <a:avLst/>
            </a:prstGeom>
            <a:solidFill>
              <a:schemeClr val="accent2">
                <a:lumMod val="40000"/>
                <a:lumOff val="60000"/>
              </a:schemeClr>
            </a:solidFill>
            <a:ln w="76200">
              <a:solidFill>
                <a:schemeClr val="accent6"/>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dirty="0">
                  <a:solidFill>
                    <a:schemeClr val="tx1"/>
                  </a:solidFill>
                  <a:latin typeface="NikoshBAN" panose="02000000000000000000" pitchFamily="2" charset="0"/>
                  <a:cs typeface="NikoshBAN" panose="02000000000000000000" pitchFamily="2" charset="0"/>
                </a:rPr>
                <a:t>খ</a:t>
              </a:r>
              <a:endParaRPr lang="en-US" sz="2400" dirty="0">
                <a:solidFill>
                  <a:schemeClr val="tx1"/>
                </a:solidFill>
                <a:latin typeface="NikoshBAN" panose="02000000000000000000" pitchFamily="2" charset="0"/>
                <a:cs typeface="NikoshBAN" panose="02000000000000000000" pitchFamily="2" charset="0"/>
              </a:endParaRPr>
            </a:p>
          </p:txBody>
        </p:sp>
        <p:sp>
          <p:nvSpPr>
            <p:cNvPr id="13" name="TextBox 12"/>
            <p:cNvSpPr txBox="1"/>
            <p:nvPr/>
          </p:nvSpPr>
          <p:spPr>
            <a:xfrm>
              <a:off x="7165331" y="2708123"/>
              <a:ext cx="3028221" cy="677108"/>
            </a:xfrm>
            <a:prstGeom prst="rect">
              <a:avLst/>
            </a:prstGeom>
            <a:solidFill>
              <a:schemeClr val="accent4">
                <a:lumMod val="20000"/>
                <a:lumOff val="80000"/>
              </a:schemeClr>
            </a:solidFill>
            <a:ln w="76200">
              <a:solidFill>
                <a:schemeClr val="accent6"/>
              </a:solidFill>
              <a:prstDash val="solid"/>
            </a:ln>
            <a:scene3d>
              <a:camera prst="orthographicFront"/>
              <a:lightRig rig="threePt" dir="t"/>
            </a:scene3d>
            <a:sp3d>
              <a:bevelT w="114300" prst="artDeco"/>
            </a:sp3d>
          </p:spPr>
          <p:txBody>
            <a:bodyPr wrap="square" rtlCol="0">
              <a:spAutoFit/>
            </a:bodyPr>
            <a:lstStyle/>
            <a:p>
              <a:pPr algn="ctr"/>
              <a:r>
                <a:rPr lang="bn-BD" sz="2700" dirty="0" smtClean="0">
                  <a:solidFill>
                    <a:srgbClr val="FF0000"/>
                  </a:solidFill>
                  <a:latin typeface="NikoshBAN" panose="02000000000000000000" pitchFamily="2" charset="0"/>
                  <a:cs typeface="NikoshBAN" panose="02000000000000000000" pitchFamily="2" charset="0"/>
                </a:rPr>
                <a:t>২টি</a:t>
              </a:r>
              <a:endParaRPr lang="en-US" sz="2700" dirty="0">
                <a:latin typeface="NikoshBAN" panose="02000000000000000000" pitchFamily="2" charset="0"/>
                <a:cs typeface="NikoshBAN" panose="02000000000000000000" pitchFamily="2" charset="0"/>
              </a:endParaRPr>
            </a:p>
          </p:txBody>
        </p:sp>
      </p:grpSp>
      <p:sp>
        <p:nvSpPr>
          <p:cNvPr id="17" name="TextBox 16"/>
          <p:cNvSpPr txBox="1"/>
          <p:nvPr/>
        </p:nvSpPr>
        <p:spPr>
          <a:xfrm>
            <a:off x="2438400" y="961159"/>
            <a:ext cx="3084389" cy="715581"/>
          </a:xfrm>
          <a:prstGeom prst="rect">
            <a:avLst/>
          </a:prstGeom>
          <a:noFill/>
        </p:spPr>
        <p:txBody>
          <a:bodyPr wrap="square" rtlCol="0">
            <a:spAutoFit/>
          </a:bodyPr>
          <a:lstStyle/>
          <a:p>
            <a:r>
              <a:rPr lang="bn-IN" sz="4050" dirty="0" smtClean="0">
                <a:latin typeface="NikoshBAN" panose="02000000000000000000" pitchFamily="2" charset="0"/>
                <a:cs typeface="NikoshBAN" panose="02000000000000000000" pitchFamily="2" charset="0"/>
              </a:rPr>
              <a:t>মূল্যায়ন</a:t>
            </a:r>
            <a:r>
              <a:rPr lang="en-US" sz="4050" dirty="0" smtClean="0">
                <a:latin typeface="NikoshBAN" panose="02000000000000000000" pitchFamily="2" charset="0"/>
                <a:cs typeface="NikoshBAN" panose="02000000000000000000" pitchFamily="2" charset="0"/>
              </a:rPr>
              <a:t>(MCQ)</a:t>
            </a:r>
            <a:endParaRPr lang="en-US" sz="4050" dirty="0">
              <a:latin typeface="NikoshBAN" panose="02000000000000000000" pitchFamily="2" charset="0"/>
              <a:cs typeface="NikoshBAN" panose="02000000000000000000" pitchFamily="2" charset="0"/>
            </a:endParaRPr>
          </a:p>
        </p:txBody>
      </p:sp>
      <p:grpSp>
        <p:nvGrpSpPr>
          <p:cNvPr id="18" name="Group 17"/>
          <p:cNvGrpSpPr/>
          <p:nvPr/>
        </p:nvGrpSpPr>
        <p:grpSpPr>
          <a:xfrm>
            <a:off x="202588" y="5517950"/>
            <a:ext cx="2096375" cy="507831"/>
            <a:chOff x="274367" y="2843966"/>
            <a:chExt cx="3144378" cy="677108"/>
          </a:xfrm>
          <a:solidFill>
            <a:schemeClr val="accent6">
              <a:lumMod val="40000"/>
              <a:lumOff val="60000"/>
            </a:schemeClr>
          </a:solidFill>
        </p:grpSpPr>
        <p:sp>
          <p:nvSpPr>
            <p:cNvPr id="19" name="Oval 18"/>
            <p:cNvSpPr/>
            <p:nvPr/>
          </p:nvSpPr>
          <p:spPr>
            <a:xfrm>
              <a:off x="274367" y="2916975"/>
              <a:ext cx="537375" cy="492011"/>
            </a:xfrm>
            <a:prstGeom prst="ellipse">
              <a:avLst/>
            </a:prstGeom>
            <a:grpFill/>
            <a:ln w="76200">
              <a:solidFill>
                <a:schemeClr val="accent6"/>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2400" dirty="0">
                  <a:solidFill>
                    <a:schemeClr val="tx1"/>
                  </a:solidFill>
                  <a:latin typeface="NikoshBAN" panose="02000000000000000000" pitchFamily="2" charset="0"/>
                  <a:cs typeface="NikoshBAN" panose="02000000000000000000" pitchFamily="2" charset="0"/>
                </a:rPr>
                <a:t>গ</a:t>
              </a:r>
              <a:endParaRPr lang="en-US" sz="2400" dirty="0">
                <a:solidFill>
                  <a:schemeClr val="tx1"/>
                </a:solidFill>
                <a:latin typeface="NikoshBAN" panose="02000000000000000000" pitchFamily="2" charset="0"/>
                <a:cs typeface="NikoshBAN" panose="02000000000000000000" pitchFamily="2" charset="0"/>
              </a:endParaRPr>
            </a:p>
          </p:txBody>
        </p:sp>
        <p:sp>
          <p:nvSpPr>
            <p:cNvPr id="20" name="TextBox 19"/>
            <p:cNvSpPr txBox="1"/>
            <p:nvPr/>
          </p:nvSpPr>
          <p:spPr>
            <a:xfrm>
              <a:off x="996039" y="2843966"/>
              <a:ext cx="2422706" cy="677108"/>
            </a:xfrm>
            <a:prstGeom prst="rect">
              <a:avLst/>
            </a:prstGeom>
            <a:grpFill/>
            <a:ln w="76200">
              <a:solidFill>
                <a:schemeClr val="accent6"/>
              </a:solidFill>
              <a:prstDash val="solid"/>
            </a:ln>
            <a:scene3d>
              <a:camera prst="orthographicFront"/>
              <a:lightRig rig="threePt" dir="t"/>
            </a:scene3d>
            <a:sp3d>
              <a:bevelT w="114300" prst="artDeco"/>
            </a:sp3d>
          </p:spPr>
          <p:txBody>
            <a:bodyPr wrap="square" rtlCol="0">
              <a:spAutoFit/>
            </a:bodyPr>
            <a:lstStyle/>
            <a:p>
              <a:pPr algn="ctr"/>
              <a:r>
                <a:rPr lang="bn-BD" sz="2700" dirty="0" smtClean="0">
                  <a:solidFill>
                    <a:srgbClr val="FF0000"/>
                  </a:solidFill>
                  <a:latin typeface="NikoshBAN" panose="02000000000000000000" pitchFamily="2" charset="0"/>
                  <a:cs typeface="NikoshBAN" panose="02000000000000000000" pitchFamily="2" charset="0"/>
                </a:rPr>
                <a:t>ভেজাল খাদ্য</a:t>
              </a:r>
              <a:endParaRPr lang="en-US" sz="2700" dirty="0">
                <a:solidFill>
                  <a:srgbClr val="FF0000"/>
                </a:solidFill>
                <a:latin typeface="NikoshBAN" panose="02000000000000000000" pitchFamily="2" charset="0"/>
                <a:cs typeface="NikoshBAN" panose="02000000000000000000" pitchFamily="2" charset="0"/>
              </a:endParaRPr>
            </a:p>
          </p:txBody>
        </p:sp>
      </p:grpSp>
      <p:sp>
        <p:nvSpPr>
          <p:cNvPr id="21" name="TextBox 20"/>
          <p:cNvSpPr txBox="1"/>
          <p:nvPr/>
        </p:nvSpPr>
        <p:spPr>
          <a:xfrm>
            <a:off x="213058" y="3909784"/>
            <a:ext cx="5523287" cy="553998"/>
          </a:xfrm>
          <a:prstGeom prst="rect">
            <a:avLst/>
          </a:prstGeom>
          <a:solidFill>
            <a:schemeClr val="accent6">
              <a:lumMod val="60000"/>
              <a:lumOff val="40000"/>
            </a:schemeClr>
          </a:solidFill>
          <a:ln w="76200">
            <a:solidFill>
              <a:schemeClr val="accent6"/>
            </a:solidFill>
            <a:prstDash val="solid"/>
          </a:ln>
          <a:scene3d>
            <a:camera prst="orthographicFront"/>
            <a:lightRig rig="threePt" dir="t"/>
          </a:scene3d>
          <a:sp3d>
            <a:bevelT w="114300" prst="artDeco"/>
          </a:sp3d>
        </p:spPr>
        <p:txBody>
          <a:bodyPr wrap="square" rtlCol="0">
            <a:spAutoFit/>
          </a:bodyPr>
          <a:lstStyle/>
          <a:p>
            <a:r>
              <a:rPr lang="en-US" sz="3000" dirty="0">
                <a:latin typeface="NikoshBAN" panose="02000000000000000000" pitchFamily="2" charset="0"/>
                <a:cs typeface="NikoshBAN" panose="02000000000000000000" pitchFamily="2" charset="0"/>
              </a:rPr>
              <a:t>3</a:t>
            </a:r>
            <a:r>
              <a:rPr lang="bn-IN" sz="3000" dirty="0" smtClean="0">
                <a:latin typeface="NikoshBAN" panose="02000000000000000000" pitchFamily="2" charset="0"/>
                <a:cs typeface="NikoshBAN" panose="02000000000000000000" pitchFamily="2" charset="0"/>
              </a:rPr>
              <a:t>। </a:t>
            </a:r>
            <a:r>
              <a:rPr lang="bn-BD" sz="3000" dirty="0" smtClean="0">
                <a:latin typeface="NikoshBAN" panose="02000000000000000000" pitchFamily="2" charset="0"/>
                <a:cs typeface="NikoshBAN" panose="02000000000000000000" pitchFamily="2" charset="0"/>
              </a:rPr>
              <a:t>নিরাপদ খাদ্য বলতে কি বুঝায়</a:t>
            </a:r>
            <a:r>
              <a:rPr lang="bn-IN" sz="3000" dirty="0" smtClean="0">
                <a:latin typeface="NikoshBAN" panose="02000000000000000000" pitchFamily="2" charset="0"/>
                <a:cs typeface="NikoshBAN" panose="02000000000000000000" pitchFamily="2" charset="0"/>
              </a:rPr>
              <a:t>?</a:t>
            </a:r>
            <a:endParaRPr lang="en-US" sz="3000" dirty="0">
              <a:latin typeface="NikoshBAN" panose="02000000000000000000" pitchFamily="2" charset="0"/>
              <a:cs typeface="NikoshBAN" panose="02000000000000000000" pitchFamily="2" charset="0"/>
            </a:endParaRPr>
          </a:p>
        </p:txBody>
      </p:sp>
      <p:grpSp>
        <p:nvGrpSpPr>
          <p:cNvPr id="22" name="Group 21"/>
          <p:cNvGrpSpPr/>
          <p:nvPr/>
        </p:nvGrpSpPr>
        <p:grpSpPr>
          <a:xfrm>
            <a:off x="2674318" y="5538172"/>
            <a:ext cx="3109591" cy="542365"/>
            <a:chOff x="-104353" y="3681239"/>
            <a:chExt cx="3891048" cy="1561442"/>
          </a:xfrm>
          <a:solidFill>
            <a:schemeClr val="accent6">
              <a:lumMod val="40000"/>
              <a:lumOff val="60000"/>
            </a:schemeClr>
          </a:solidFill>
        </p:grpSpPr>
        <p:sp>
          <p:nvSpPr>
            <p:cNvPr id="23" name="Oval 22"/>
            <p:cNvSpPr/>
            <p:nvPr/>
          </p:nvSpPr>
          <p:spPr>
            <a:xfrm>
              <a:off x="-104353" y="3681239"/>
              <a:ext cx="668103" cy="1261199"/>
            </a:xfrm>
            <a:prstGeom prst="ellipse">
              <a:avLst/>
            </a:prstGeom>
            <a:grpFill/>
            <a:ln w="76200">
              <a:solidFill>
                <a:schemeClr val="accent6"/>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dirty="0">
                  <a:solidFill>
                    <a:schemeClr val="tx1"/>
                  </a:solidFill>
                  <a:latin typeface="NikoshBAN" panose="02000000000000000000" pitchFamily="2" charset="0"/>
                  <a:cs typeface="NikoshBAN" panose="02000000000000000000" pitchFamily="2" charset="0"/>
                </a:rPr>
                <a:t>ঘ</a:t>
              </a:r>
              <a:endParaRPr lang="en-US" sz="2400" dirty="0">
                <a:solidFill>
                  <a:schemeClr val="tx1"/>
                </a:solidFill>
                <a:latin typeface="NikoshBAN" panose="02000000000000000000" pitchFamily="2" charset="0"/>
                <a:cs typeface="NikoshBAN" panose="02000000000000000000" pitchFamily="2" charset="0"/>
              </a:endParaRPr>
            </a:p>
          </p:txBody>
        </p:sp>
        <p:sp>
          <p:nvSpPr>
            <p:cNvPr id="24" name="TextBox 23"/>
            <p:cNvSpPr txBox="1"/>
            <p:nvPr/>
          </p:nvSpPr>
          <p:spPr>
            <a:xfrm>
              <a:off x="825352" y="3780661"/>
              <a:ext cx="2961343" cy="1462020"/>
            </a:xfrm>
            <a:prstGeom prst="rect">
              <a:avLst/>
            </a:prstGeom>
            <a:grpFill/>
            <a:ln w="76200">
              <a:solidFill>
                <a:schemeClr val="accent6"/>
              </a:solidFill>
              <a:prstDash val="solid"/>
            </a:ln>
            <a:scene3d>
              <a:camera prst="orthographicFront"/>
              <a:lightRig rig="threePt" dir="t"/>
            </a:scene3d>
            <a:sp3d>
              <a:bevelT w="114300" prst="artDeco"/>
            </a:sp3d>
          </p:spPr>
          <p:txBody>
            <a:bodyPr wrap="square" rtlCol="0">
              <a:spAutoFit/>
            </a:bodyPr>
            <a:lstStyle/>
            <a:p>
              <a:pPr algn="ctr"/>
              <a:r>
                <a:rPr lang="bn-IN" sz="2700" dirty="0">
                  <a:latin typeface="NikoshBAN" panose="02000000000000000000" pitchFamily="2" charset="0"/>
                  <a:cs typeface="NikoshBAN" panose="02000000000000000000" pitchFamily="2" charset="0"/>
                </a:rPr>
                <a:t> </a:t>
              </a:r>
              <a:r>
                <a:rPr lang="bn-BD" sz="2700" dirty="0" smtClean="0">
                  <a:solidFill>
                    <a:srgbClr val="FF0000"/>
                  </a:solidFill>
                  <a:latin typeface="NikoshBAN" panose="02000000000000000000" pitchFamily="2" charset="0"/>
                  <a:cs typeface="NikoshBAN" panose="02000000000000000000" pitchFamily="2" charset="0"/>
                </a:rPr>
                <a:t>ফরমালিনযুক্তখাদ্য</a:t>
              </a:r>
              <a:endParaRPr lang="en-US" sz="2700" dirty="0">
                <a:solidFill>
                  <a:srgbClr val="FF0000"/>
                </a:solidFill>
                <a:latin typeface="NikoshBAN" panose="02000000000000000000" pitchFamily="2" charset="0"/>
                <a:cs typeface="NikoshBAN" panose="02000000000000000000" pitchFamily="2" charset="0"/>
              </a:endParaRPr>
            </a:p>
          </p:txBody>
        </p:sp>
      </p:grpSp>
      <p:grpSp>
        <p:nvGrpSpPr>
          <p:cNvPr id="25" name="Group 24"/>
          <p:cNvGrpSpPr/>
          <p:nvPr/>
        </p:nvGrpSpPr>
        <p:grpSpPr>
          <a:xfrm>
            <a:off x="194266" y="4745482"/>
            <a:ext cx="2091734" cy="507831"/>
            <a:chOff x="302185" y="2843966"/>
            <a:chExt cx="2745815" cy="677108"/>
          </a:xfrm>
          <a:solidFill>
            <a:schemeClr val="accent6">
              <a:lumMod val="40000"/>
              <a:lumOff val="60000"/>
            </a:schemeClr>
          </a:solidFill>
        </p:grpSpPr>
        <p:sp>
          <p:nvSpPr>
            <p:cNvPr id="26" name="Oval 25"/>
            <p:cNvSpPr/>
            <p:nvPr/>
          </p:nvSpPr>
          <p:spPr>
            <a:xfrm>
              <a:off x="302185" y="2936730"/>
              <a:ext cx="514086" cy="492011"/>
            </a:xfrm>
            <a:prstGeom prst="ellipse">
              <a:avLst/>
            </a:prstGeom>
            <a:grpFill/>
            <a:ln w="76200">
              <a:solidFill>
                <a:schemeClr val="accent6"/>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dirty="0">
                  <a:solidFill>
                    <a:schemeClr val="tx1"/>
                  </a:solidFill>
                  <a:latin typeface="NikoshBAN" panose="02000000000000000000" pitchFamily="2" charset="0"/>
                  <a:cs typeface="NikoshBAN" panose="02000000000000000000" pitchFamily="2" charset="0"/>
                </a:rPr>
                <a:t>ক</a:t>
              </a:r>
              <a:endParaRPr lang="en-US" sz="2400" dirty="0">
                <a:solidFill>
                  <a:schemeClr val="tx1"/>
                </a:solidFill>
                <a:latin typeface="NikoshBAN" panose="02000000000000000000" pitchFamily="2" charset="0"/>
                <a:cs typeface="NikoshBAN" panose="02000000000000000000" pitchFamily="2" charset="0"/>
              </a:endParaRPr>
            </a:p>
          </p:txBody>
        </p:sp>
        <p:sp>
          <p:nvSpPr>
            <p:cNvPr id="27" name="TextBox 26"/>
            <p:cNvSpPr txBox="1"/>
            <p:nvPr/>
          </p:nvSpPr>
          <p:spPr>
            <a:xfrm>
              <a:off x="964270" y="2843966"/>
              <a:ext cx="2083730" cy="677108"/>
            </a:xfrm>
            <a:prstGeom prst="rect">
              <a:avLst/>
            </a:prstGeom>
            <a:grpFill/>
            <a:ln w="76200">
              <a:solidFill>
                <a:schemeClr val="accent6"/>
              </a:solidFill>
              <a:prstDash val="solid"/>
            </a:ln>
            <a:scene3d>
              <a:camera prst="orthographicFront"/>
              <a:lightRig rig="threePt" dir="t"/>
            </a:scene3d>
            <a:sp3d>
              <a:bevelT w="114300" prst="artDeco"/>
            </a:sp3d>
          </p:spPr>
          <p:txBody>
            <a:bodyPr wrap="square" rtlCol="0">
              <a:spAutoFit/>
            </a:bodyPr>
            <a:lstStyle/>
            <a:p>
              <a:pPr algn="ctr"/>
              <a:r>
                <a:rPr lang="bn-BD" sz="2700" dirty="0" smtClean="0">
                  <a:solidFill>
                    <a:srgbClr val="FF0000"/>
                  </a:solidFill>
                  <a:latin typeface="NikoshBAN" panose="02000000000000000000" pitchFamily="2" charset="0"/>
                  <a:cs typeface="NikoshBAN" panose="02000000000000000000" pitchFamily="2" charset="0"/>
                </a:rPr>
                <a:t>দামি খাদ্য</a:t>
              </a:r>
              <a:endParaRPr lang="en-US" sz="2700" dirty="0">
                <a:solidFill>
                  <a:srgbClr val="FF0000"/>
                </a:solidFill>
                <a:latin typeface="NikoshBAN" panose="02000000000000000000" pitchFamily="2" charset="0"/>
                <a:cs typeface="NikoshBAN" panose="02000000000000000000" pitchFamily="2" charset="0"/>
              </a:endParaRPr>
            </a:p>
          </p:txBody>
        </p:sp>
      </p:grpSp>
      <p:grpSp>
        <p:nvGrpSpPr>
          <p:cNvPr id="28" name="Group 27"/>
          <p:cNvGrpSpPr/>
          <p:nvPr/>
        </p:nvGrpSpPr>
        <p:grpSpPr>
          <a:xfrm>
            <a:off x="2797640" y="4660549"/>
            <a:ext cx="2557508" cy="507831"/>
            <a:chOff x="28149" y="3061483"/>
            <a:chExt cx="3712765" cy="677108"/>
          </a:xfrm>
          <a:solidFill>
            <a:schemeClr val="accent6">
              <a:lumMod val="40000"/>
              <a:lumOff val="60000"/>
            </a:schemeClr>
          </a:solidFill>
        </p:grpSpPr>
        <p:sp>
          <p:nvSpPr>
            <p:cNvPr id="29" name="Oval 28"/>
            <p:cNvSpPr/>
            <p:nvPr/>
          </p:nvSpPr>
          <p:spPr>
            <a:xfrm>
              <a:off x="28149" y="3174727"/>
              <a:ext cx="514086" cy="492011"/>
            </a:xfrm>
            <a:prstGeom prst="ellipse">
              <a:avLst/>
            </a:prstGeom>
            <a:grpFill/>
            <a:ln w="76200">
              <a:solidFill>
                <a:schemeClr val="accent6"/>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2400" dirty="0">
                  <a:solidFill>
                    <a:schemeClr val="tx1"/>
                  </a:solidFill>
                  <a:latin typeface="NikoshBAN" panose="02000000000000000000" pitchFamily="2" charset="0"/>
                  <a:cs typeface="NikoshBAN" panose="02000000000000000000" pitchFamily="2" charset="0"/>
                </a:rPr>
                <a:t>খ</a:t>
              </a:r>
              <a:endParaRPr lang="en-US" sz="2400" dirty="0">
                <a:solidFill>
                  <a:schemeClr val="tx1"/>
                </a:solidFill>
                <a:latin typeface="NikoshBAN" panose="02000000000000000000" pitchFamily="2" charset="0"/>
                <a:cs typeface="NikoshBAN" panose="02000000000000000000" pitchFamily="2" charset="0"/>
              </a:endParaRPr>
            </a:p>
          </p:txBody>
        </p:sp>
        <p:sp>
          <p:nvSpPr>
            <p:cNvPr id="30" name="TextBox 29"/>
            <p:cNvSpPr txBox="1"/>
            <p:nvPr/>
          </p:nvSpPr>
          <p:spPr>
            <a:xfrm>
              <a:off x="963452" y="3061483"/>
              <a:ext cx="2777462" cy="677108"/>
            </a:xfrm>
            <a:prstGeom prst="rect">
              <a:avLst/>
            </a:prstGeom>
            <a:grpFill/>
            <a:ln w="76200">
              <a:solidFill>
                <a:schemeClr val="accent6"/>
              </a:solidFill>
              <a:prstDash val="solid"/>
            </a:ln>
            <a:scene3d>
              <a:camera prst="orthographicFront"/>
              <a:lightRig rig="threePt" dir="t"/>
            </a:scene3d>
            <a:sp3d>
              <a:bevelT w="114300" prst="artDeco"/>
            </a:sp3d>
          </p:spPr>
          <p:txBody>
            <a:bodyPr wrap="square" rtlCol="0">
              <a:spAutoFit/>
            </a:bodyPr>
            <a:lstStyle/>
            <a:p>
              <a:pPr algn="ctr"/>
              <a:r>
                <a:rPr lang="bn-BD" sz="2700" dirty="0" smtClean="0">
                  <a:solidFill>
                    <a:srgbClr val="FF0000"/>
                  </a:solidFill>
                  <a:latin typeface="NikoshBAN" panose="02000000000000000000" pitchFamily="2" charset="0"/>
                  <a:cs typeface="NikoshBAN" panose="02000000000000000000" pitchFamily="2" charset="0"/>
                </a:rPr>
                <a:t>স্বাস্থ্যসম্মত খাদ্য</a:t>
              </a:r>
              <a:endParaRPr lang="en-US" sz="2700" dirty="0">
                <a:solidFill>
                  <a:srgbClr val="FF0000"/>
                </a:solidFill>
                <a:latin typeface="NikoshBAN" panose="02000000000000000000" pitchFamily="2" charset="0"/>
                <a:cs typeface="NikoshBAN" panose="02000000000000000000" pitchFamily="2" charset="0"/>
              </a:endParaRPr>
            </a:p>
          </p:txBody>
        </p:sp>
      </p:grpSp>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90309" y="745317"/>
            <a:ext cx="2436842" cy="1685467"/>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21426" y="857250"/>
            <a:ext cx="2024969" cy="1635258"/>
          </a:xfrm>
          <a:prstGeom prst="rect">
            <a:avLst/>
          </a:prstGeom>
        </p:spPr>
      </p:pic>
      <p:pic>
        <p:nvPicPr>
          <p:cNvPr id="31" name="Picture 3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28689" y="859287"/>
            <a:ext cx="2107490" cy="1778721"/>
          </a:xfrm>
          <a:prstGeom prst="rect">
            <a:avLst/>
          </a:prstGeom>
        </p:spPr>
      </p:pic>
      <p:pic>
        <p:nvPicPr>
          <p:cNvPr id="32" name="Picture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48291" y="814166"/>
            <a:ext cx="3176975" cy="1730588"/>
          </a:xfrm>
          <a:prstGeom prst="rect">
            <a:avLst/>
          </a:prstGeom>
        </p:spPr>
      </p:pic>
      <p:pic>
        <p:nvPicPr>
          <p:cNvPr id="33" name="Picture 3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14616" y="4175380"/>
            <a:ext cx="1813974" cy="2020382"/>
          </a:xfrm>
          <a:prstGeom prst="rect">
            <a:avLst/>
          </a:prstGeom>
        </p:spPr>
      </p:pic>
      <p:pic>
        <p:nvPicPr>
          <p:cNvPr id="34" name="Picture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99821" y="4237043"/>
            <a:ext cx="1736957" cy="1936458"/>
          </a:xfrm>
          <a:prstGeom prst="rect">
            <a:avLst/>
          </a:prstGeom>
        </p:spPr>
      </p:pic>
      <p:pic>
        <p:nvPicPr>
          <p:cNvPr id="35" name="Picture 3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88821" y="4207549"/>
            <a:ext cx="1785381" cy="1956104"/>
          </a:xfrm>
          <a:prstGeom prst="rect">
            <a:avLst/>
          </a:prstGeom>
        </p:spPr>
      </p:pic>
      <p:pic>
        <p:nvPicPr>
          <p:cNvPr id="36" name="Picture 3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5625290">
            <a:off x="7155062" y="3886016"/>
            <a:ext cx="1988206" cy="1988206"/>
          </a:xfrm>
          <a:prstGeom prst="rect">
            <a:avLst/>
          </a:prstGeom>
        </p:spPr>
      </p:pic>
      <p:pic>
        <p:nvPicPr>
          <p:cNvPr id="3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321675" y="1492194"/>
            <a:ext cx="457200" cy="457200"/>
          </a:xfrm>
          <a:prstGeom prst="rect">
            <a:avLst/>
          </a:prstGeom>
        </p:spPr>
      </p:pic>
      <p:pic>
        <p:nvPicPr>
          <p:cNvPr id="41"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192645" y="4383353"/>
            <a:ext cx="457200" cy="457200"/>
          </a:xfrm>
          <a:prstGeom prst="rect">
            <a:avLst/>
          </a:prstGeom>
        </p:spPr>
      </p:pic>
      <p:sp>
        <p:nvSpPr>
          <p:cNvPr id="37" name="TextBox 36"/>
          <p:cNvSpPr txBox="1"/>
          <p:nvPr/>
        </p:nvSpPr>
        <p:spPr>
          <a:xfrm>
            <a:off x="277899" y="0"/>
            <a:ext cx="788901" cy="369332"/>
          </a:xfrm>
          <a:prstGeom prst="rect">
            <a:avLst/>
          </a:prstGeom>
          <a:noFill/>
        </p:spPr>
        <p:txBody>
          <a:bodyPr wrap="square" rtlCol="0">
            <a:spAutoFit/>
          </a:bodyPr>
          <a:lstStyle/>
          <a:p>
            <a:r>
              <a:rPr lang="en-US" dirty="0"/>
              <a:t>৫</a:t>
            </a:r>
          </a:p>
        </p:txBody>
      </p:sp>
    </p:spTree>
    <p:extLst>
      <p:ext uri="{BB962C8B-B14F-4D97-AF65-F5344CB8AC3E}">
        <p14:creationId xmlns:p14="http://schemas.microsoft.com/office/powerpoint/2010/main" val="3441929392"/>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6" presetClass="entr" presetSubtype="16" repeatCount="300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subTnLst>
                                    <p:set>
                                      <p:cBhvr override="childStyle">
                                        <p:cTn dur="1" fill="hold" display="0" masterRel="sameClick" afterEffect="1">
                                          <p:stCondLst>
                                            <p:cond evt="end" delay="0">
                                              <p:tn val="5"/>
                                            </p:cond>
                                          </p:stCondLst>
                                        </p:cTn>
                                        <p:tgtEl>
                                          <p:spTgt spid="31"/>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6" name="laser.wav"/>
                                        </p:tgtEl>
                                      </p:cMediaNode>
                                    </p:audio>
                                  </p:sub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6" presetClass="entr" presetSubtype="16" repeatCount="300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subTnLst>
                                    <p:set>
                                      <p:cBhvr override="childStyle">
                                        <p:cTn dur="1" fill="hold" display="0" masterRel="sameClick" afterEffect="1">
                                          <p:stCondLst>
                                            <p:cond evt="end" delay="0">
                                              <p:tn val="11"/>
                                            </p:cond>
                                          </p:stCondLst>
                                        </p:cTn>
                                        <p:tgtEl>
                                          <p:spTgt spid="16"/>
                                        </p:tgtEl>
                                        <p:attrNameLst>
                                          <p:attrName>style.visibility</p:attrName>
                                        </p:attrNameLst>
                                      </p:cBhvr>
                                      <p:to>
                                        <p:strVal val="hidden"/>
                                      </p:to>
                                    </p:set>
                                    <p:audio>
                                      <p:cMediaNode>
                                        <p:cTn display="0" masterRel="sameClick">
                                          <p:stCondLst>
                                            <p:cond evt="begin" delay="0">
                                              <p:tn val="11"/>
                                            </p:cond>
                                          </p:stCondLst>
                                          <p:endCondLst>
                                            <p:cond evt="onStopAudio" delay="0">
                                              <p:tgtEl>
                                                <p:sldTgt/>
                                              </p:tgtEl>
                                            </p:cond>
                                          </p:endCondLst>
                                        </p:cTn>
                                        <p:tgtEl>
                                          <p:sndTgt r:embed="rId6" name="laser.wav"/>
                                        </p:tgtEl>
                                      </p:cMediaNode>
                                    </p:audio>
                                  </p:sub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repeatCount="3000" fill="hold" nodeType="clickEffect">
                                  <p:stCondLst>
                                    <p:cond delay="30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subTnLst>
                                    <p:set>
                                      <p:cBhvr override="childStyle">
                                        <p:cTn dur="1" fill="hold" display="0" masterRel="sameClick" afterEffect="1">
                                          <p:stCondLst>
                                            <p:cond evt="end" delay="0">
                                              <p:tn val="17"/>
                                            </p:cond>
                                          </p:stCondLst>
                                        </p:cTn>
                                        <p:tgtEl>
                                          <p:spTgt spid="8"/>
                                        </p:tgtEl>
                                        <p:attrNameLst>
                                          <p:attrName>style.visibility</p:attrName>
                                        </p:attrNameLst>
                                      </p:cBhvr>
                                      <p:to>
                                        <p:strVal val="hidden"/>
                                      </p:to>
                                    </p:set>
                                    <p:audio>
                                      <p:cMediaNode>
                                        <p:cTn display="0" masterRel="sameClick">
                                          <p:stCondLst>
                                            <p:cond evt="begin" delay="0">
                                              <p:tn val="17"/>
                                            </p:cond>
                                          </p:stCondLst>
                                          <p:endCondLst>
                                            <p:cond evt="onStopAudio" delay="0">
                                              <p:tgtEl>
                                                <p:sldTgt/>
                                              </p:tgtEl>
                                            </p:cond>
                                          </p:endCondLst>
                                        </p:cTn>
                                        <p:tgtEl>
                                          <p:sndTgt r:embed="rId6" name="laser.wav"/>
                                        </p:tgtEl>
                                      </p:cMediaNode>
                                    </p:audio>
                                  </p:sub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6" presetClass="entr" presetSubtype="32" repeatCount="300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circle(out)">
                                      <p:cBhvr>
                                        <p:cTn id="25" dur="2000"/>
                                        <p:tgtEl>
                                          <p:spTgt spid="32"/>
                                        </p:tgtEl>
                                      </p:cBhvr>
                                    </p:animEffect>
                                  </p:childTnLst>
                                  <p:subTnLst>
                                    <p:audio>
                                      <p:cMediaNode>
                                        <p:cTn display="0" masterRel="sameClick">
                                          <p:stCondLst>
                                            <p:cond evt="begin" delay="0">
                                              <p:tn val="23"/>
                                            </p:cond>
                                          </p:stCondLst>
                                          <p:endCondLst>
                                            <p:cond evt="onStopAudio" delay="0">
                                              <p:tgtEl>
                                                <p:sldTgt/>
                                              </p:tgtEl>
                                            </p:cond>
                                          </p:endCondLst>
                                        </p:cTn>
                                        <p:tgtEl>
                                          <p:sndTgt r:embed="rId7" name="applause.wav"/>
                                        </p:tgtEl>
                                      </p:cMediaNode>
                                    </p:audio>
                                  </p:subTnLst>
                                </p:cTn>
                              </p:par>
                              <p:par>
                                <p:cTn id="26" presetID="1" presetClass="mediacall" presetSubtype="0" fill="hold" nodeType="withEffect">
                                  <p:stCondLst>
                                    <p:cond delay="0"/>
                                  </p:stCondLst>
                                  <p:childTnLst>
                                    <p:cmd type="call" cmd="playFrom(0.0)">
                                      <p:cBhvr>
                                        <p:cTn id="27" dur="4903" fill="hold"/>
                                        <p:tgtEl>
                                          <p:spTgt spid="39"/>
                                        </p:tgtEl>
                                      </p:cBhvr>
                                    </p:cmd>
                                  </p:child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2"/>
                    </p:tgtEl>
                  </p:cond>
                </p:stCondLst>
                <p:endSync evt="end" delay="0">
                  <p:rtn val="all"/>
                </p:endSync>
                <p:childTnLst>
                  <p:par>
                    <p:cTn id="29" fill="hold">
                      <p:stCondLst>
                        <p:cond delay="0"/>
                      </p:stCondLst>
                      <p:childTnLst>
                        <p:par>
                          <p:cTn id="30" fill="hold">
                            <p:stCondLst>
                              <p:cond delay="0"/>
                            </p:stCondLst>
                            <p:childTnLst>
                              <p:par>
                                <p:cTn id="31" presetID="16" presetClass="entr" presetSubtype="26" repeatCount="3000" fill="hold" nodeType="clickEffect">
                                  <p:stCondLst>
                                    <p:cond delay="200"/>
                                  </p:stCondLst>
                                  <p:childTnLst>
                                    <p:set>
                                      <p:cBhvr>
                                        <p:cTn id="32" dur="1" fill="hold">
                                          <p:stCondLst>
                                            <p:cond delay="0"/>
                                          </p:stCondLst>
                                        </p:cTn>
                                        <p:tgtEl>
                                          <p:spTgt spid="35"/>
                                        </p:tgtEl>
                                        <p:attrNameLst>
                                          <p:attrName>style.visibility</p:attrName>
                                        </p:attrNameLst>
                                      </p:cBhvr>
                                      <p:to>
                                        <p:strVal val="visible"/>
                                      </p:to>
                                    </p:set>
                                    <p:animEffect transition="in" filter="barn(inHorizontal)">
                                      <p:cBhvr>
                                        <p:cTn id="33" dur="2000"/>
                                        <p:tgtEl>
                                          <p:spTgt spid="35"/>
                                        </p:tgtEl>
                                      </p:cBhvr>
                                    </p:animEffect>
                                  </p:childTnLst>
                                  <p:subTnLst>
                                    <p:set>
                                      <p:cBhvr override="childStyle">
                                        <p:cTn dur="1" fill="hold" display="0" masterRel="sameClick" afterEffect="1">
                                          <p:stCondLst>
                                            <p:cond evt="end" delay="0">
                                              <p:tn val="31"/>
                                            </p:cond>
                                          </p:stCondLst>
                                        </p:cTn>
                                        <p:tgtEl>
                                          <p:spTgt spid="35"/>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8" name="breeze.wav"/>
                                        </p:tgtEl>
                                      </p:cMediaNode>
                                    </p:audio>
                                  </p:subTnLst>
                                </p:cTn>
                              </p:par>
                            </p:childTnLst>
                          </p:cTn>
                        </p:par>
                      </p:childTnLst>
                    </p:cTn>
                  </p:par>
                </p:childTnLst>
              </p:cTn>
              <p:nextCondLst>
                <p:cond evt="onClick" delay="0">
                  <p:tgtEl>
                    <p:spTgt spid="22"/>
                  </p:tgtEl>
                </p:cond>
              </p:nextCondLst>
            </p:seq>
            <p:seq concurrent="1" nextAc="seek">
              <p:cTn id="34" restart="whenNotActive" fill="hold" evtFilter="cancelBubble" nodeType="interactiveSeq">
                <p:stCondLst>
                  <p:cond evt="onClick" delay="0">
                    <p:tgtEl>
                      <p:spTgt spid="28"/>
                    </p:tgtEl>
                  </p:cond>
                </p:stCondLst>
                <p:endSync evt="end" delay="0">
                  <p:rtn val="all"/>
                </p:endSync>
                <p:childTnLst>
                  <p:par>
                    <p:cTn id="35" fill="hold">
                      <p:stCondLst>
                        <p:cond delay="0"/>
                      </p:stCondLst>
                      <p:childTnLst>
                        <p:par>
                          <p:cTn id="36" fill="hold">
                            <p:stCondLst>
                              <p:cond delay="0"/>
                            </p:stCondLst>
                            <p:childTnLst>
                              <p:par>
                                <p:cTn id="37" presetID="22" presetClass="entr" presetSubtype="1" repeatCount="indefinite" fill="hold" nodeType="clickEffect">
                                  <p:stCondLst>
                                    <p:cond delay="0"/>
                                  </p:stCondLst>
                                  <p:endCondLst>
                                    <p:cond evt="onNext" delay="0">
                                      <p:tgtEl>
                                        <p:sldTgt/>
                                      </p:tgtEl>
                                    </p:cond>
                                  </p:endCondLst>
                                  <p:childTnLst>
                                    <p:set>
                                      <p:cBhvr>
                                        <p:cTn id="38" dur="1" fill="hold">
                                          <p:stCondLst>
                                            <p:cond delay="0"/>
                                          </p:stCondLst>
                                        </p:cTn>
                                        <p:tgtEl>
                                          <p:spTgt spid="36"/>
                                        </p:tgtEl>
                                        <p:attrNameLst>
                                          <p:attrName>style.visibility</p:attrName>
                                        </p:attrNameLst>
                                      </p:cBhvr>
                                      <p:to>
                                        <p:strVal val="visible"/>
                                      </p:to>
                                    </p:set>
                                    <p:animEffect transition="in" filter="wipe(up)">
                                      <p:cBhvr>
                                        <p:cTn id="39" dur="1000"/>
                                        <p:tgtEl>
                                          <p:spTgt spid="36"/>
                                        </p:tgtEl>
                                      </p:cBhvr>
                                    </p:animEffect>
                                  </p:childTnLst>
                                  <p:subTnLst>
                                    <p:audio>
                                      <p:cMediaNode>
                                        <p:cTn display="0" masterRel="sameClick">
                                          <p:stCondLst>
                                            <p:cond evt="begin" delay="0">
                                              <p:tn val="37"/>
                                            </p:cond>
                                          </p:stCondLst>
                                          <p:endCondLst>
                                            <p:cond evt="onStopAudio" delay="0">
                                              <p:tgtEl>
                                                <p:sldTgt/>
                                              </p:tgtEl>
                                            </p:cond>
                                          </p:endCondLst>
                                        </p:cTn>
                                        <p:tgtEl>
                                          <p:sndTgt r:embed="rId7" name="applause.wav"/>
                                        </p:tgtEl>
                                      </p:cMediaNode>
                                    </p:audio>
                                  </p:subTnLst>
                                </p:cTn>
                              </p:par>
                              <p:par>
                                <p:cTn id="40" presetID="1" presetClass="mediacall" presetSubtype="0" fill="hold" nodeType="withEffect">
                                  <p:stCondLst>
                                    <p:cond delay="0"/>
                                  </p:stCondLst>
                                  <p:childTnLst>
                                    <p:cmd type="call" cmd="playFrom(0.0)">
                                      <p:cBhvr>
                                        <p:cTn id="41" dur="4601" fill="hold"/>
                                        <p:tgtEl>
                                          <p:spTgt spid="41"/>
                                        </p:tgtEl>
                                      </p:cBhvr>
                                    </p:cmd>
                                  </p:childTnLst>
                                </p:cTn>
                              </p:par>
                            </p:childTnLst>
                          </p:cTn>
                        </p:par>
                      </p:childTnLst>
                    </p:cTn>
                  </p:par>
                </p:childTnLst>
              </p:cTn>
              <p:nextCondLst>
                <p:cond evt="onClick" delay="0">
                  <p:tgtEl>
                    <p:spTgt spid="28"/>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6" presetClass="entr" presetSubtype="16" repeatCount="2000" fill="hold" nodeType="clickEffect">
                                  <p:stCondLst>
                                    <p:cond delay="200"/>
                                  </p:stCondLst>
                                  <p:childTnLst>
                                    <p:set>
                                      <p:cBhvr>
                                        <p:cTn id="46" dur="1" fill="hold">
                                          <p:stCondLst>
                                            <p:cond delay="0"/>
                                          </p:stCondLst>
                                        </p:cTn>
                                        <p:tgtEl>
                                          <p:spTgt spid="34"/>
                                        </p:tgtEl>
                                        <p:attrNameLst>
                                          <p:attrName>style.visibility</p:attrName>
                                        </p:attrNameLst>
                                      </p:cBhvr>
                                      <p:to>
                                        <p:strVal val="visible"/>
                                      </p:to>
                                    </p:set>
                                    <p:animEffect transition="in" filter="circle(in)">
                                      <p:cBhvr>
                                        <p:cTn id="47" dur="2000"/>
                                        <p:tgtEl>
                                          <p:spTgt spid="34"/>
                                        </p:tgtEl>
                                      </p:cBhvr>
                                    </p:animEffect>
                                  </p:childTnLst>
                                  <p:subTnLst>
                                    <p:set>
                                      <p:cBhvr override="childStyle">
                                        <p:cTn dur="1" fill="hold" display="0" masterRel="sameClick" afterEffect="1">
                                          <p:stCondLst>
                                            <p:cond evt="end" delay="0">
                                              <p:tn val="45"/>
                                            </p:cond>
                                          </p:stCondLst>
                                        </p:cTn>
                                        <p:tgtEl>
                                          <p:spTgt spid="34"/>
                                        </p:tgtEl>
                                        <p:attrNameLst>
                                          <p:attrName>style.visibility</p:attrName>
                                        </p:attrNameLst>
                                      </p:cBhvr>
                                      <p:to>
                                        <p:strVal val="hidden"/>
                                      </p:to>
                                    </p:set>
                                    <p:audio>
                                      <p:cMediaNode>
                                        <p:cTn display="0" masterRel="sameClick">
                                          <p:stCondLst>
                                            <p:cond evt="begin" delay="0">
                                              <p:tn val="45"/>
                                            </p:cond>
                                          </p:stCondLst>
                                          <p:endCondLst>
                                            <p:cond evt="onStopAudio" delay="0">
                                              <p:tgtEl>
                                                <p:sldTgt/>
                                              </p:tgtEl>
                                            </p:cond>
                                          </p:endCondLst>
                                        </p:cTn>
                                        <p:tgtEl>
                                          <p:sndTgt r:embed="rId9" name="suction.wav"/>
                                        </p:tgtEl>
                                      </p:cMediaNode>
                                    </p:audio>
                                  </p:subTnLst>
                                </p:cTn>
                              </p:par>
                            </p:childTnLst>
                          </p:cTn>
                        </p:par>
                      </p:childTnLst>
                    </p:cTn>
                  </p:par>
                </p:childTnLst>
              </p:cTn>
              <p:nextCondLst>
                <p:cond evt="onClick" delay="0">
                  <p:tgtEl>
                    <p:spTgt spid="18"/>
                  </p:tgtEl>
                </p:cond>
              </p:nextCondLst>
            </p:seq>
            <p:seq concurrent="1" nextAc="seek">
              <p:cTn id="48" restart="whenNotActive" fill="hold" evtFilter="cancelBubble" nodeType="interactiveSeq">
                <p:stCondLst>
                  <p:cond evt="onClick" delay="0">
                    <p:tgtEl>
                      <p:spTgt spid="25"/>
                    </p:tgtEl>
                  </p:cond>
                </p:stCondLst>
                <p:endSync evt="end" delay="0">
                  <p:rtn val="all"/>
                </p:endSync>
                <p:childTnLst>
                  <p:par>
                    <p:cTn id="49" fill="hold">
                      <p:stCondLst>
                        <p:cond delay="0"/>
                      </p:stCondLst>
                      <p:childTnLst>
                        <p:par>
                          <p:cTn id="50" fill="hold">
                            <p:stCondLst>
                              <p:cond delay="0"/>
                            </p:stCondLst>
                            <p:childTnLst>
                              <p:par>
                                <p:cTn id="51" presetID="16" presetClass="entr" presetSubtype="37" repeatCount="3000"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barn(outVertical)">
                                      <p:cBhvr>
                                        <p:cTn id="53" dur="2000"/>
                                        <p:tgtEl>
                                          <p:spTgt spid="33"/>
                                        </p:tgtEl>
                                      </p:cBhvr>
                                    </p:animEffect>
                                  </p:childTnLst>
                                  <p:subTnLst>
                                    <p:set>
                                      <p:cBhvr override="childStyle">
                                        <p:cTn dur="1" fill="hold" display="0" masterRel="sameClick" afterEffect="1">
                                          <p:stCondLst>
                                            <p:cond evt="end" delay="0">
                                              <p:tn val="51"/>
                                            </p:cond>
                                          </p:stCondLst>
                                        </p:cTn>
                                        <p:tgtEl>
                                          <p:spTgt spid="33"/>
                                        </p:tgtEl>
                                        <p:attrNameLst>
                                          <p:attrName>style.visibility</p:attrName>
                                        </p:attrNameLst>
                                      </p:cBhvr>
                                      <p:to>
                                        <p:strVal val="hidden"/>
                                      </p:to>
                                    </p:set>
                                    <p:audio>
                                      <p:cMediaNode>
                                        <p:cTn display="0" masterRel="sameClick">
                                          <p:stCondLst>
                                            <p:cond evt="begin" delay="0">
                                              <p:tn val="51"/>
                                            </p:cond>
                                          </p:stCondLst>
                                          <p:endCondLst>
                                            <p:cond evt="onStopAudio" delay="0">
                                              <p:tgtEl>
                                                <p:sldTgt/>
                                              </p:tgtEl>
                                            </p:cond>
                                          </p:endCondLst>
                                        </p:cTn>
                                        <p:tgtEl>
                                          <p:sndTgt r:embed="rId10" name="chimes.wav"/>
                                        </p:tgtEl>
                                      </p:cMediaNode>
                                    </p:audio>
                                  </p:subTnLst>
                                </p:cTn>
                              </p:par>
                            </p:childTnLst>
                          </p:cTn>
                        </p:par>
                      </p:childTnLst>
                    </p:cTn>
                  </p:par>
                </p:childTnLst>
              </p:cTn>
              <p:nextCondLst>
                <p:cond evt="onClick" delay="0">
                  <p:tgtEl>
                    <p:spTgt spid="25"/>
                  </p:tgtEl>
                </p:cond>
              </p:nextCondLst>
            </p:seq>
            <p:audio>
              <p:cMediaNode vol="80000">
                <p:cTn id="54" repeatCount="2000" fill="hold" display="0">
                  <p:stCondLst>
                    <p:cond delay="indefinite"/>
                  </p:stCondLst>
                  <p:endCondLst>
                    <p:cond evt="onStopAudio" delay="0">
                      <p:tgtEl>
                        <p:sldTgt/>
                      </p:tgtEl>
                    </p:cond>
                  </p:endCondLst>
                </p:cTn>
                <p:tgtEl>
                  <p:spTgt spid="39"/>
                </p:tgtEl>
              </p:cMediaNode>
            </p:audio>
            <p:audio>
              <p:cMediaNode vol="80000">
                <p:cTn id="55" repeatCount="2000" fill="hold" display="0">
                  <p:stCondLst>
                    <p:cond delay="indefinite"/>
                  </p:stCondLst>
                  <p:endCondLst>
                    <p:cond evt="onStopAudio" delay="0">
                      <p:tgtEl>
                        <p:sldTgt/>
                      </p:tgtEl>
                    </p:cond>
                  </p:endCondLst>
                </p:cTn>
                <p:tgtEl>
                  <p:spTgt spid="41"/>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234</TotalTime>
  <Words>802</Words>
  <Application>Microsoft Office PowerPoint</Application>
  <PresentationFormat>On-screen Show (4:3)</PresentationFormat>
  <Paragraphs>227</Paragraphs>
  <Slides>16</Slides>
  <Notes>3</Notes>
  <HiddenSlides>0</HiddenSlides>
  <MMClips>10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Adobe Arabic</vt:lpstr>
      <vt:lpstr>Arial</vt:lpstr>
      <vt:lpstr>Calibri</vt:lpstr>
      <vt:lpstr>Cambria Math</vt:lpstr>
      <vt:lpstr>Garamond</vt:lpstr>
      <vt:lpstr>NikoshBAN</vt:lpstr>
      <vt:lpstr>Symbol</vt:lpstr>
      <vt:lpstr>Times New Roman</vt:lpstr>
      <vt:lpstr>Vrinda</vt:lpstr>
      <vt:lpstr>Wingdings</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84</cp:revision>
  <dcterms:created xsi:type="dcterms:W3CDTF">2006-08-16T00:00:00Z</dcterms:created>
  <dcterms:modified xsi:type="dcterms:W3CDTF">2017-08-18T02:46:11Z</dcterms:modified>
</cp:coreProperties>
</file>